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64" r:id="rId6"/>
    <p:sldId id="263" r:id="rId7"/>
    <p:sldId id="265" r:id="rId8"/>
    <p:sldId id="259" r:id="rId9"/>
    <p:sldId id="266" r:id="rId10"/>
    <p:sldId id="267" r:id="rId12"/>
    <p:sldId id="268" r:id="rId13"/>
    <p:sldId id="260" r:id="rId14"/>
    <p:sldId id="269" r:id="rId15"/>
    <p:sldId id="270" r:id="rId16"/>
    <p:sldId id="271" r:id="rId17"/>
    <p:sldId id="261" r:id="rId18"/>
    <p:sldId id="273" r:id="rId19"/>
    <p:sldId id="272" r:id="rId20"/>
    <p:sldId id="274" r:id="rId21"/>
    <p:sldId id="26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65D"/>
    <a:srgbClr val="2ABFCC"/>
    <a:srgbClr val="2196A1"/>
    <a:srgbClr val="1C7E87"/>
    <a:srgbClr val="20838C"/>
    <a:srgbClr val="228B92"/>
    <a:srgbClr val="0B4348"/>
    <a:srgbClr val="CAF5F7"/>
    <a:srgbClr val="A0EEF1"/>
    <a:srgbClr val="80E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1"/>
          <p:cNvPicPr>
            <a:picLocks noChangeAspect="1"/>
          </p:cNvPicPr>
          <p:nvPr/>
        </p:nvPicPr>
        <p:blipFill>
          <a:blip r:embed="rId1"/>
          <a:srcRect l="2223" t="2376" r="2373" b="2510"/>
          <a:stretch>
            <a:fillRect/>
          </a:stretch>
        </p:blipFill>
        <p:spPr>
          <a:xfrm rot="5400000" flipV="1">
            <a:off x="2661285" y="-2672080"/>
            <a:ext cx="6868160" cy="12191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16" h="19174">
                <a:moveTo>
                  <a:pt x="0" y="0"/>
                </a:moveTo>
                <a:lnTo>
                  <a:pt x="0" y="19174"/>
                </a:lnTo>
                <a:lnTo>
                  <a:pt x="10816" y="19174"/>
                </a:lnTo>
                <a:lnTo>
                  <a:pt x="1081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/>
        </p:nvSpPr>
        <p:spPr>
          <a:xfrm>
            <a:off x="4147185" y="1632585"/>
            <a:ext cx="3897630" cy="1476375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44000"/>
              </a:prstClr>
            </a:outerShdw>
          </a:effectLst>
        </p:spPr>
        <p:txBody>
          <a:bodyPr wrap="none" rtlCol="0">
            <a:spAutoFit/>
          </a:bodyPr>
          <a:p>
            <a:r>
              <a:rPr lang="en-US" altLang="zh-CN" sz="9000">
                <a:solidFill>
                  <a:schemeClr val="bg1"/>
                </a:solidFill>
                <a:latin typeface="+mj-ea"/>
                <a:ea typeface="+mj-ea"/>
              </a:rPr>
              <a:t>PLANS</a:t>
            </a:r>
            <a:endParaRPr lang="en-US" altLang="zh-CN" sz="9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47800" y="3139440"/>
            <a:ext cx="936688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炫彩高级感工作计划</a:t>
            </a:r>
            <a:endParaRPr lang="zh-CN" altLang="en-US" sz="80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72585" y="5058410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作者：稻壳儿</a:t>
            </a:r>
            <a:endParaRPr lang="zh-CN" altLang="en-US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90995" y="5058410"/>
            <a:ext cx="1220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20XX</a:t>
            </a:r>
            <a:r>
              <a:rPr lang="zh-CN" altLang="en-US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endParaRPr lang="zh-CN" altLang="en-US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99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99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/>
      <p:bldP spid="25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9050" y="-19050"/>
            <a:ext cx="12230100" cy="6896100"/>
          </a:xfrm>
          <a:prstGeom prst="rect">
            <a:avLst/>
          </a:prstGeom>
          <a:solidFill>
            <a:srgbClr val="1C7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12115" y="1124585"/>
            <a:ext cx="3942080" cy="4360545"/>
            <a:chOff x="649" y="1771"/>
            <a:chExt cx="6208" cy="6867"/>
          </a:xfrm>
        </p:grpSpPr>
        <p:grpSp>
          <p:nvGrpSpPr>
            <p:cNvPr id="11" name="组合 10"/>
            <p:cNvGrpSpPr/>
            <p:nvPr/>
          </p:nvGrpSpPr>
          <p:grpSpPr>
            <a:xfrm>
              <a:off x="649" y="1771"/>
              <a:ext cx="6208" cy="2038"/>
              <a:chOff x="736" y="1771"/>
              <a:chExt cx="6208" cy="203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736" y="1771"/>
                <a:ext cx="6208" cy="2039"/>
                <a:chOff x="466" y="2311"/>
                <a:chExt cx="6208" cy="2039"/>
              </a:xfrm>
            </p:grpSpPr>
            <p:pic>
              <p:nvPicPr>
                <p:cNvPr id="5" name="图片 4" descr="5d6ee29ebf182a15d772cf94d6cb46ac8a521dcb3d55-157UUu_fw658"/>
                <p:cNvPicPr>
                  <a:picLocks noChangeAspect="1"/>
                </p:cNvPicPr>
                <p:nvPr/>
              </p:nvPicPr>
              <p:blipFill>
                <a:blip r:embed="rId1"/>
                <a:srcRect t="64270" b="7387"/>
                <a:stretch>
                  <a:fillRect/>
                </a:stretch>
              </p:blipFill>
              <p:spPr>
                <a:xfrm>
                  <a:off x="466" y="2311"/>
                  <a:ext cx="6208" cy="1270"/>
                </a:xfrm>
                <a:prstGeom prst="rect">
                  <a:avLst/>
                </a:prstGeom>
              </p:spPr>
            </p:pic>
            <p:sp>
              <p:nvSpPr>
                <p:cNvPr id="2" name="任意多边形 1"/>
                <p:cNvSpPr/>
                <p:nvPr/>
              </p:nvSpPr>
              <p:spPr>
                <a:xfrm>
                  <a:off x="2160" y="2970"/>
                  <a:ext cx="2819" cy="1380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2820" h="1382">
                      <a:moveTo>
                        <a:pt x="2819" y="0"/>
                      </a:moveTo>
                      <a:cubicBezTo>
                        <a:pt x="2844" y="721"/>
                        <a:pt x="2119" y="1419"/>
                        <a:pt x="1410" y="1380"/>
                      </a:cubicBezTo>
                      <a:cubicBezTo>
                        <a:pt x="618" y="1424"/>
                        <a:pt x="-20" y="640"/>
                        <a:pt x="0" y="0"/>
                      </a:cubicBezTo>
                      <a:lnTo>
                        <a:pt x="281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" name="文本框 9"/>
              <p:cNvSpPr txBox="1"/>
              <p:nvPr/>
            </p:nvSpPr>
            <p:spPr>
              <a:xfrm>
                <a:off x="3208" y="2640"/>
                <a:ext cx="1264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800" b="1">
                    <a:solidFill>
                      <a:srgbClr val="0B4348"/>
                    </a:solidFill>
                  </a:rPr>
                  <a:t>89%</a:t>
                </a:r>
                <a:endParaRPr lang="en-US" altLang="zh-CN" sz="2800" b="1">
                  <a:solidFill>
                    <a:srgbClr val="0B4348"/>
                  </a:solidFill>
                </a:endParaRPr>
              </a:p>
            </p:txBody>
          </p:sp>
        </p:grpSp>
        <p:sp>
          <p:nvSpPr>
            <p:cNvPr id="32" name="文本框 21"/>
            <p:cNvSpPr txBox="1"/>
            <p:nvPr/>
          </p:nvSpPr>
          <p:spPr>
            <a:xfrm>
              <a:off x="1575" y="5860"/>
              <a:ext cx="4404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466" y="4562"/>
              <a:ext cx="2514" cy="7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dist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请输入标题</a:t>
              </a:r>
              <a:endPara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07" y="8520"/>
              <a:ext cx="4140" cy="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124960" y="1124585"/>
            <a:ext cx="3942080" cy="4360545"/>
            <a:chOff x="6496" y="1771"/>
            <a:chExt cx="6208" cy="6867"/>
          </a:xfrm>
        </p:grpSpPr>
        <p:grpSp>
          <p:nvGrpSpPr>
            <p:cNvPr id="12" name="组合 11"/>
            <p:cNvGrpSpPr/>
            <p:nvPr/>
          </p:nvGrpSpPr>
          <p:grpSpPr>
            <a:xfrm>
              <a:off x="6496" y="1771"/>
              <a:ext cx="6208" cy="2039"/>
              <a:chOff x="736" y="1771"/>
              <a:chExt cx="6208" cy="2039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36" y="1771"/>
                <a:ext cx="6208" cy="2039"/>
                <a:chOff x="466" y="2311"/>
                <a:chExt cx="6208" cy="2039"/>
              </a:xfrm>
            </p:grpSpPr>
            <p:pic>
              <p:nvPicPr>
                <p:cNvPr id="14" name="图片 13" descr="5d6ee29ebf182a15d772cf94d6cb46ac8a521dcb3d55-157UUu_fw658"/>
                <p:cNvPicPr>
                  <a:picLocks noChangeAspect="1"/>
                </p:cNvPicPr>
                <p:nvPr/>
              </p:nvPicPr>
              <p:blipFill>
                <a:blip r:embed="rId1"/>
                <a:srcRect t="64270" b="7387"/>
                <a:stretch>
                  <a:fillRect/>
                </a:stretch>
              </p:blipFill>
              <p:spPr>
                <a:xfrm>
                  <a:off x="466" y="2311"/>
                  <a:ext cx="6208" cy="1270"/>
                </a:xfrm>
                <a:prstGeom prst="rect">
                  <a:avLst/>
                </a:prstGeom>
              </p:spPr>
            </p:pic>
            <p:sp>
              <p:nvSpPr>
                <p:cNvPr id="15" name="任意多边形 14"/>
                <p:cNvSpPr/>
                <p:nvPr/>
              </p:nvSpPr>
              <p:spPr>
                <a:xfrm>
                  <a:off x="2160" y="2970"/>
                  <a:ext cx="2819" cy="1380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2820" h="1382">
                      <a:moveTo>
                        <a:pt x="2819" y="0"/>
                      </a:moveTo>
                      <a:cubicBezTo>
                        <a:pt x="2844" y="721"/>
                        <a:pt x="2119" y="1419"/>
                        <a:pt x="1410" y="1380"/>
                      </a:cubicBezTo>
                      <a:cubicBezTo>
                        <a:pt x="618" y="1424"/>
                        <a:pt x="-20" y="640"/>
                        <a:pt x="0" y="0"/>
                      </a:cubicBezTo>
                      <a:lnTo>
                        <a:pt x="281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文本框 15"/>
              <p:cNvSpPr txBox="1"/>
              <p:nvPr/>
            </p:nvSpPr>
            <p:spPr>
              <a:xfrm>
                <a:off x="3208" y="2640"/>
                <a:ext cx="1264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800" b="1">
                    <a:solidFill>
                      <a:srgbClr val="0B4348"/>
                    </a:solidFill>
                  </a:rPr>
                  <a:t>68%</a:t>
                </a:r>
                <a:endParaRPr lang="en-US" altLang="zh-CN" sz="2800" b="1">
                  <a:solidFill>
                    <a:srgbClr val="0B4348"/>
                  </a:solidFill>
                </a:endParaRPr>
              </a:p>
            </p:txBody>
          </p:sp>
        </p:grpSp>
        <p:sp>
          <p:nvSpPr>
            <p:cNvPr id="23" name="文本框 21"/>
            <p:cNvSpPr txBox="1"/>
            <p:nvPr/>
          </p:nvSpPr>
          <p:spPr>
            <a:xfrm>
              <a:off x="7398" y="5860"/>
              <a:ext cx="4404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289" y="4562"/>
              <a:ext cx="2514" cy="7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dist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请输入标题</a:t>
              </a:r>
              <a:endPara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542" y="8520"/>
              <a:ext cx="4140" cy="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837805" y="1080770"/>
            <a:ext cx="3942080" cy="4404360"/>
            <a:chOff x="12343" y="1702"/>
            <a:chExt cx="6208" cy="6936"/>
          </a:xfrm>
        </p:grpSpPr>
        <p:grpSp>
          <p:nvGrpSpPr>
            <p:cNvPr id="17" name="组合 16"/>
            <p:cNvGrpSpPr/>
            <p:nvPr/>
          </p:nvGrpSpPr>
          <p:grpSpPr>
            <a:xfrm>
              <a:off x="12343" y="1702"/>
              <a:ext cx="6208" cy="2039"/>
              <a:chOff x="736" y="1771"/>
              <a:chExt cx="6208" cy="2039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736" y="1771"/>
                <a:ext cx="6208" cy="2039"/>
                <a:chOff x="466" y="2311"/>
                <a:chExt cx="6208" cy="2039"/>
              </a:xfrm>
            </p:grpSpPr>
            <p:pic>
              <p:nvPicPr>
                <p:cNvPr id="19" name="图片 18" descr="5d6ee29ebf182a15d772cf94d6cb46ac8a521dcb3d55-157UUu_fw658"/>
                <p:cNvPicPr>
                  <a:picLocks noChangeAspect="1"/>
                </p:cNvPicPr>
                <p:nvPr/>
              </p:nvPicPr>
              <p:blipFill>
                <a:blip r:embed="rId1"/>
                <a:srcRect t="64270" b="7387"/>
                <a:stretch>
                  <a:fillRect/>
                </a:stretch>
              </p:blipFill>
              <p:spPr>
                <a:xfrm>
                  <a:off x="466" y="2311"/>
                  <a:ext cx="6208" cy="1270"/>
                </a:xfrm>
                <a:prstGeom prst="rect">
                  <a:avLst/>
                </a:prstGeom>
              </p:spPr>
            </p:pic>
            <p:sp>
              <p:nvSpPr>
                <p:cNvPr id="20" name="任意多边形 19"/>
                <p:cNvSpPr/>
                <p:nvPr/>
              </p:nvSpPr>
              <p:spPr>
                <a:xfrm>
                  <a:off x="2160" y="2970"/>
                  <a:ext cx="2819" cy="1380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2820" h="1382">
                      <a:moveTo>
                        <a:pt x="2819" y="0"/>
                      </a:moveTo>
                      <a:cubicBezTo>
                        <a:pt x="2844" y="721"/>
                        <a:pt x="2119" y="1419"/>
                        <a:pt x="1410" y="1380"/>
                      </a:cubicBezTo>
                      <a:cubicBezTo>
                        <a:pt x="618" y="1424"/>
                        <a:pt x="-20" y="640"/>
                        <a:pt x="0" y="0"/>
                      </a:cubicBezTo>
                      <a:lnTo>
                        <a:pt x="281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3208" y="2640"/>
                <a:ext cx="1264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800" b="1">
                    <a:solidFill>
                      <a:srgbClr val="0B4348"/>
                    </a:solidFill>
                  </a:rPr>
                  <a:t>96%</a:t>
                </a:r>
                <a:endParaRPr lang="en-US" altLang="zh-CN" sz="2800" b="1">
                  <a:solidFill>
                    <a:srgbClr val="0B4348"/>
                  </a:solidFill>
                </a:endParaRPr>
              </a:p>
            </p:txBody>
          </p:sp>
        </p:grpSp>
        <p:sp>
          <p:nvSpPr>
            <p:cNvPr id="25" name="文本框 21"/>
            <p:cNvSpPr txBox="1"/>
            <p:nvPr/>
          </p:nvSpPr>
          <p:spPr>
            <a:xfrm>
              <a:off x="13245" y="5860"/>
              <a:ext cx="4404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136" y="4562"/>
              <a:ext cx="2514" cy="7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dist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请输入标题</a:t>
              </a:r>
              <a:endPara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3377" y="8520"/>
              <a:ext cx="4140" cy="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1"/>
          <p:cNvPicPr>
            <a:picLocks noChangeAspect="1"/>
          </p:cNvPicPr>
          <p:nvPr/>
        </p:nvPicPr>
        <p:blipFill>
          <a:blip r:embed="rId1"/>
          <a:srcRect l="2223" t="2376" r="2373" b="2510"/>
          <a:stretch>
            <a:fillRect/>
          </a:stretch>
        </p:blipFill>
        <p:spPr>
          <a:xfrm rot="5400000" flipV="1">
            <a:off x="2661285" y="-2672080"/>
            <a:ext cx="6868160" cy="12191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16" h="19174">
                <a:moveTo>
                  <a:pt x="0" y="0"/>
                </a:moveTo>
                <a:lnTo>
                  <a:pt x="0" y="19174"/>
                </a:lnTo>
                <a:lnTo>
                  <a:pt x="10816" y="19174"/>
                </a:lnTo>
                <a:lnTo>
                  <a:pt x="10816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7" name="组合 26"/>
          <p:cNvGrpSpPr/>
          <p:nvPr/>
        </p:nvGrpSpPr>
        <p:grpSpPr>
          <a:xfrm>
            <a:off x="0" y="-37465"/>
            <a:ext cx="3045460" cy="6875780"/>
            <a:chOff x="0" y="-59"/>
            <a:chExt cx="4796" cy="10828"/>
          </a:xfrm>
        </p:grpSpPr>
        <p:sp>
          <p:nvSpPr>
            <p:cNvPr id="2" name="矩形 1"/>
            <p:cNvSpPr/>
            <p:nvPr/>
          </p:nvSpPr>
          <p:spPr>
            <a:xfrm>
              <a:off x="0" y="-59"/>
              <a:ext cx="4796" cy="10829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49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17" y="7315"/>
              <a:ext cx="3180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工作内容回顾</a:t>
              </a:r>
              <a:endParaRPr lang="zh-CN" altLang="en-US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045460" y="-36830"/>
            <a:ext cx="3050540" cy="6894830"/>
            <a:chOff x="4796" y="-37"/>
            <a:chExt cx="4804" cy="10858"/>
          </a:xfrm>
        </p:grpSpPr>
        <p:sp>
          <p:nvSpPr>
            <p:cNvPr id="13" name="矩形 12"/>
            <p:cNvSpPr/>
            <p:nvPr/>
          </p:nvSpPr>
          <p:spPr>
            <a:xfrm>
              <a:off x="4796" y="-37"/>
              <a:ext cx="4804" cy="10858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036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604" y="7315"/>
              <a:ext cx="3180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zh-CN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市场数据分析</a:t>
              </a:r>
              <a:endParaRPr lang="zh-CN" altLang="zh-CN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01080" y="-37465"/>
            <a:ext cx="3045460" cy="6894830"/>
            <a:chOff x="9608" y="-59"/>
            <a:chExt cx="4796" cy="10858"/>
          </a:xfrm>
        </p:grpSpPr>
        <p:sp>
          <p:nvSpPr>
            <p:cNvPr id="14" name="矩形 13"/>
            <p:cNvSpPr/>
            <p:nvPr/>
          </p:nvSpPr>
          <p:spPr>
            <a:xfrm>
              <a:off x="9608" y="-59"/>
              <a:ext cx="4796" cy="10858"/>
            </a:xfrm>
            <a:prstGeom prst="rect">
              <a:avLst/>
            </a:prstGeom>
            <a:solidFill>
              <a:srgbClr val="13717B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848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/>
                  </a:solidFill>
                </a:rPr>
                <a:t>3</a:t>
              </a:r>
              <a:endParaRPr lang="en-US" altLang="zh-CN" sz="20000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175" y="7315"/>
              <a:ext cx="3662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需要解决的问题</a:t>
              </a:r>
              <a:endPara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46540" y="-23495"/>
            <a:ext cx="3045460" cy="6894830"/>
            <a:chOff x="14404" y="-37"/>
            <a:chExt cx="4796" cy="10858"/>
          </a:xfrm>
        </p:grpSpPr>
        <p:sp>
          <p:nvSpPr>
            <p:cNvPr id="15" name="矩形 14"/>
            <p:cNvSpPr/>
            <p:nvPr/>
          </p:nvSpPr>
          <p:spPr>
            <a:xfrm>
              <a:off x="14404" y="-37"/>
              <a:ext cx="4796" cy="10858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644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4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001" y="7315"/>
              <a:ext cx="3662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本年度工作计划</a:t>
              </a:r>
              <a:endParaRPr lang="zh-CN" altLang="en-US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3044825" y="-42545"/>
            <a:ext cx="15875" cy="693420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084570" y="-47625"/>
            <a:ext cx="21590" cy="693547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130665" y="-42545"/>
            <a:ext cx="15875" cy="693420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9050" y="-19050"/>
            <a:ext cx="12230100" cy="6896100"/>
          </a:xfrm>
          <a:prstGeom prst="rect">
            <a:avLst/>
          </a:prstGeom>
          <a:solidFill>
            <a:srgbClr val="1C7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21"/>
          <p:cNvSpPr txBox="1"/>
          <p:nvPr/>
        </p:nvSpPr>
        <p:spPr>
          <a:xfrm>
            <a:off x="1190625" y="1845310"/>
            <a:ext cx="32531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21"/>
          <p:cNvSpPr txBox="1"/>
          <p:nvPr/>
        </p:nvSpPr>
        <p:spPr>
          <a:xfrm>
            <a:off x="1190625" y="4010660"/>
            <a:ext cx="32531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7947025" y="1845310"/>
            <a:ext cx="32531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文本框 21"/>
          <p:cNvSpPr txBox="1"/>
          <p:nvPr/>
        </p:nvSpPr>
        <p:spPr>
          <a:xfrm>
            <a:off x="7947025" y="4010660"/>
            <a:ext cx="32531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830445" y="2106295"/>
            <a:ext cx="2607310" cy="2607310"/>
            <a:chOff x="7607" y="3317"/>
            <a:chExt cx="4106" cy="4106"/>
          </a:xfrm>
        </p:grpSpPr>
        <p:grpSp>
          <p:nvGrpSpPr>
            <p:cNvPr id="10" name="组合 9"/>
            <p:cNvGrpSpPr/>
            <p:nvPr/>
          </p:nvGrpSpPr>
          <p:grpSpPr>
            <a:xfrm>
              <a:off x="7607" y="3317"/>
              <a:ext cx="4106" cy="4106"/>
              <a:chOff x="7546" y="3347"/>
              <a:chExt cx="4106" cy="410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769" y="3570"/>
                <a:ext cx="3660" cy="3660"/>
              </a:xfrm>
              <a:prstGeom prst="ellipse">
                <a:avLst/>
              </a:prstGeom>
              <a:solidFill>
                <a:srgbClr val="BDED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" name="任意多边形 1"/>
              <p:cNvSpPr/>
              <p:nvPr/>
            </p:nvSpPr>
            <p:spPr>
              <a:xfrm>
                <a:off x="7546" y="3347"/>
                <a:ext cx="4106" cy="4106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4106" h="4106">
                    <a:moveTo>
                      <a:pt x="0" y="1290"/>
                    </a:moveTo>
                    <a:cubicBezTo>
                      <a:pt x="145" y="782"/>
                      <a:pt x="783" y="144"/>
                      <a:pt x="1289" y="0"/>
                    </a:cubicBezTo>
                    <a:cubicBezTo>
                      <a:pt x="1286" y="404"/>
                      <a:pt x="1675" y="753"/>
                      <a:pt x="2054" y="738"/>
                    </a:cubicBezTo>
                    <a:cubicBezTo>
                      <a:pt x="2476" y="756"/>
                      <a:pt x="2819" y="360"/>
                      <a:pt x="2818" y="0"/>
                    </a:cubicBezTo>
                    <a:cubicBezTo>
                      <a:pt x="3417" y="195"/>
                      <a:pt x="3936" y="788"/>
                      <a:pt x="4106" y="1288"/>
                    </a:cubicBezTo>
                    <a:cubicBezTo>
                      <a:pt x="3694" y="1275"/>
                      <a:pt x="3333" y="1668"/>
                      <a:pt x="3349" y="2053"/>
                    </a:cubicBezTo>
                    <a:cubicBezTo>
                      <a:pt x="3331" y="2482"/>
                      <a:pt x="3738" y="2829"/>
                      <a:pt x="4106" y="2818"/>
                    </a:cubicBezTo>
                    <a:cubicBezTo>
                      <a:pt x="3912" y="3416"/>
                      <a:pt x="3319" y="3935"/>
                      <a:pt x="2818" y="4106"/>
                    </a:cubicBezTo>
                    <a:cubicBezTo>
                      <a:pt x="2821" y="3702"/>
                      <a:pt x="2432" y="3353"/>
                      <a:pt x="2054" y="3368"/>
                    </a:cubicBezTo>
                    <a:cubicBezTo>
                      <a:pt x="1631" y="3350"/>
                      <a:pt x="1288" y="3746"/>
                      <a:pt x="1289" y="4106"/>
                    </a:cubicBezTo>
                    <a:cubicBezTo>
                      <a:pt x="683" y="3936"/>
                      <a:pt x="123" y="3227"/>
                      <a:pt x="0" y="2815"/>
                    </a:cubicBezTo>
                    <a:cubicBezTo>
                      <a:pt x="397" y="2798"/>
                      <a:pt x="715" y="2418"/>
                      <a:pt x="704" y="2053"/>
                    </a:cubicBezTo>
                    <a:cubicBezTo>
                      <a:pt x="718" y="1645"/>
                      <a:pt x="354" y="1308"/>
                      <a:pt x="0" y="1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8655" y="4455"/>
                <a:ext cx="1891" cy="1891"/>
              </a:xfrm>
              <a:prstGeom prst="ellipse">
                <a:avLst/>
              </a:prstGeom>
              <a:solidFill>
                <a:srgbClr val="BDEDF2"/>
              </a:solidFill>
              <a:ln>
                <a:noFill/>
              </a:ln>
              <a:effectLst>
                <a:innerShdw blurRad="114300">
                  <a:srgbClr val="1DB4BD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9" name="Freeform 355"/>
            <p:cNvSpPr>
              <a:spLocks noEditPoints="1"/>
            </p:cNvSpPr>
            <p:nvPr/>
          </p:nvSpPr>
          <p:spPr bwMode="auto">
            <a:xfrm>
              <a:off x="9062" y="4794"/>
              <a:ext cx="1195" cy="1152"/>
            </a:xfrm>
            <a:custGeom>
              <a:avLst/>
              <a:gdLst>
                <a:gd name="T0" fmla="*/ 63 w 167"/>
                <a:gd name="T1" fmla="*/ 24 h 161"/>
                <a:gd name="T2" fmla="*/ 74 w 167"/>
                <a:gd name="T3" fmla="*/ 24 h 161"/>
                <a:gd name="T4" fmla="*/ 74 w 167"/>
                <a:gd name="T5" fmla="*/ 161 h 161"/>
                <a:gd name="T6" fmla="*/ 63 w 167"/>
                <a:gd name="T7" fmla="*/ 161 h 161"/>
                <a:gd name="T8" fmla="*/ 63 w 167"/>
                <a:gd name="T9" fmla="*/ 24 h 161"/>
                <a:gd name="T10" fmla="*/ 63 w 167"/>
                <a:gd name="T11" fmla="*/ 24 h 161"/>
                <a:gd name="T12" fmla="*/ 79 w 167"/>
                <a:gd name="T13" fmla="*/ 71 h 161"/>
                <a:gd name="T14" fmla="*/ 129 w 167"/>
                <a:gd name="T15" fmla="*/ 71 h 161"/>
                <a:gd name="T16" fmla="*/ 138 w 167"/>
                <a:gd name="T17" fmla="*/ 84 h 161"/>
                <a:gd name="T18" fmla="*/ 129 w 167"/>
                <a:gd name="T19" fmla="*/ 97 h 161"/>
                <a:gd name="T20" fmla="*/ 79 w 167"/>
                <a:gd name="T21" fmla="*/ 97 h 161"/>
                <a:gd name="T22" fmla="*/ 79 w 167"/>
                <a:gd name="T23" fmla="*/ 71 h 161"/>
                <a:gd name="T24" fmla="*/ 79 w 167"/>
                <a:gd name="T25" fmla="*/ 71 h 161"/>
                <a:gd name="T26" fmla="*/ 59 w 167"/>
                <a:gd name="T27" fmla="*/ 51 h 161"/>
                <a:gd name="T28" fmla="*/ 9 w 167"/>
                <a:gd name="T29" fmla="*/ 51 h 161"/>
                <a:gd name="T30" fmla="*/ 0 w 167"/>
                <a:gd name="T31" fmla="*/ 62 h 161"/>
                <a:gd name="T32" fmla="*/ 9 w 167"/>
                <a:gd name="T33" fmla="*/ 75 h 161"/>
                <a:gd name="T34" fmla="*/ 59 w 167"/>
                <a:gd name="T35" fmla="*/ 75 h 161"/>
                <a:gd name="T36" fmla="*/ 59 w 167"/>
                <a:gd name="T37" fmla="*/ 51 h 161"/>
                <a:gd name="T38" fmla="*/ 59 w 167"/>
                <a:gd name="T39" fmla="*/ 51 h 161"/>
                <a:gd name="T40" fmla="*/ 79 w 167"/>
                <a:gd name="T41" fmla="*/ 27 h 161"/>
                <a:gd name="T42" fmla="*/ 151 w 167"/>
                <a:gd name="T43" fmla="*/ 27 h 161"/>
                <a:gd name="T44" fmla="*/ 167 w 167"/>
                <a:gd name="T45" fmla="*/ 38 h 161"/>
                <a:gd name="T46" fmla="*/ 151 w 167"/>
                <a:gd name="T47" fmla="*/ 53 h 161"/>
                <a:gd name="T48" fmla="*/ 79 w 167"/>
                <a:gd name="T49" fmla="*/ 53 h 161"/>
                <a:gd name="T50" fmla="*/ 79 w 167"/>
                <a:gd name="T51" fmla="*/ 27 h 161"/>
                <a:gd name="T52" fmla="*/ 79 w 167"/>
                <a:gd name="T53" fmla="*/ 27 h 161"/>
                <a:gd name="T54" fmla="*/ 70 w 167"/>
                <a:gd name="T55" fmla="*/ 0 h 161"/>
                <a:gd name="T56" fmla="*/ 70 w 167"/>
                <a:gd name="T57" fmla="*/ 0 h 161"/>
                <a:gd name="T58" fmla="*/ 74 w 167"/>
                <a:gd name="T59" fmla="*/ 2 h 161"/>
                <a:gd name="T60" fmla="*/ 77 w 167"/>
                <a:gd name="T61" fmla="*/ 3 h 161"/>
                <a:gd name="T62" fmla="*/ 79 w 167"/>
                <a:gd name="T63" fmla="*/ 7 h 161"/>
                <a:gd name="T64" fmla="*/ 81 w 167"/>
                <a:gd name="T65" fmla="*/ 11 h 161"/>
                <a:gd name="T66" fmla="*/ 81 w 167"/>
                <a:gd name="T67" fmla="*/ 11 h 161"/>
                <a:gd name="T68" fmla="*/ 79 w 167"/>
                <a:gd name="T69" fmla="*/ 16 h 161"/>
                <a:gd name="T70" fmla="*/ 77 w 167"/>
                <a:gd name="T71" fmla="*/ 18 h 161"/>
                <a:gd name="T72" fmla="*/ 74 w 167"/>
                <a:gd name="T73" fmla="*/ 22 h 161"/>
                <a:gd name="T74" fmla="*/ 70 w 167"/>
                <a:gd name="T75" fmla="*/ 22 h 161"/>
                <a:gd name="T76" fmla="*/ 70 w 167"/>
                <a:gd name="T77" fmla="*/ 22 h 161"/>
                <a:gd name="T78" fmla="*/ 64 w 167"/>
                <a:gd name="T79" fmla="*/ 22 h 161"/>
                <a:gd name="T80" fmla="*/ 61 w 167"/>
                <a:gd name="T81" fmla="*/ 18 h 161"/>
                <a:gd name="T82" fmla="*/ 59 w 167"/>
                <a:gd name="T83" fmla="*/ 16 h 161"/>
                <a:gd name="T84" fmla="*/ 57 w 167"/>
                <a:gd name="T85" fmla="*/ 11 h 161"/>
                <a:gd name="T86" fmla="*/ 57 w 167"/>
                <a:gd name="T87" fmla="*/ 11 h 161"/>
                <a:gd name="T88" fmla="*/ 59 w 167"/>
                <a:gd name="T89" fmla="*/ 7 h 161"/>
                <a:gd name="T90" fmla="*/ 61 w 167"/>
                <a:gd name="T91" fmla="*/ 3 h 161"/>
                <a:gd name="T92" fmla="*/ 64 w 167"/>
                <a:gd name="T93" fmla="*/ 2 h 161"/>
                <a:gd name="T94" fmla="*/ 70 w 167"/>
                <a:gd name="T95" fmla="*/ 0 h 161"/>
                <a:gd name="T96" fmla="*/ 70 w 167"/>
                <a:gd name="T9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7" h="161">
                  <a:moveTo>
                    <a:pt x="63" y="24"/>
                  </a:moveTo>
                  <a:lnTo>
                    <a:pt x="74" y="24"/>
                  </a:lnTo>
                  <a:lnTo>
                    <a:pt x="74" y="161"/>
                  </a:lnTo>
                  <a:lnTo>
                    <a:pt x="63" y="161"/>
                  </a:lnTo>
                  <a:lnTo>
                    <a:pt x="63" y="24"/>
                  </a:lnTo>
                  <a:lnTo>
                    <a:pt x="63" y="24"/>
                  </a:lnTo>
                  <a:close/>
                  <a:moveTo>
                    <a:pt x="79" y="71"/>
                  </a:moveTo>
                  <a:lnTo>
                    <a:pt x="129" y="71"/>
                  </a:lnTo>
                  <a:lnTo>
                    <a:pt x="138" y="84"/>
                  </a:lnTo>
                  <a:lnTo>
                    <a:pt x="129" y="97"/>
                  </a:lnTo>
                  <a:lnTo>
                    <a:pt x="79" y="97"/>
                  </a:lnTo>
                  <a:lnTo>
                    <a:pt x="79" y="71"/>
                  </a:lnTo>
                  <a:lnTo>
                    <a:pt x="79" y="71"/>
                  </a:lnTo>
                  <a:close/>
                  <a:moveTo>
                    <a:pt x="59" y="51"/>
                  </a:moveTo>
                  <a:lnTo>
                    <a:pt x="9" y="51"/>
                  </a:lnTo>
                  <a:lnTo>
                    <a:pt x="0" y="62"/>
                  </a:lnTo>
                  <a:lnTo>
                    <a:pt x="9" y="75"/>
                  </a:lnTo>
                  <a:lnTo>
                    <a:pt x="59" y="75"/>
                  </a:lnTo>
                  <a:lnTo>
                    <a:pt x="59" y="51"/>
                  </a:lnTo>
                  <a:lnTo>
                    <a:pt x="59" y="51"/>
                  </a:lnTo>
                  <a:close/>
                  <a:moveTo>
                    <a:pt x="79" y="27"/>
                  </a:moveTo>
                  <a:lnTo>
                    <a:pt x="151" y="27"/>
                  </a:lnTo>
                  <a:lnTo>
                    <a:pt x="167" y="38"/>
                  </a:lnTo>
                  <a:lnTo>
                    <a:pt x="151" y="53"/>
                  </a:lnTo>
                  <a:lnTo>
                    <a:pt x="79" y="53"/>
                  </a:lnTo>
                  <a:lnTo>
                    <a:pt x="79" y="27"/>
                  </a:lnTo>
                  <a:lnTo>
                    <a:pt x="79" y="27"/>
                  </a:lnTo>
                  <a:close/>
                  <a:moveTo>
                    <a:pt x="70" y="0"/>
                  </a:moveTo>
                  <a:lnTo>
                    <a:pt x="70" y="0"/>
                  </a:lnTo>
                  <a:lnTo>
                    <a:pt x="74" y="2"/>
                  </a:lnTo>
                  <a:lnTo>
                    <a:pt x="77" y="3"/>
                  </a:lnTo>
                  <a:lnTo>
                    <a:pt x="79" y="7"/>
                  </a:lnTo>
                  <a:lnTo>
                    <a:pt x="81" y="11"/>
                  </a:lnTo>
                  <a:lnTo>
                    <a:pt x="81" y="11"/>
                  </a:lnTo>
                  <a:lnTo>
                    <a:pt x="79" y="16"/>
                  </a:lnTo>
                  <a:lnTo>
                    <a:pt x="77" y="18"/>
                  </a:lnTo>
                  <a:lnTo>
                    <a:pt x="74" y="22"/>
                  </a:lnTo>
                  <a:lnTo>
                    <a:pt x="70" y="22"/>
                  </a:lnTo>
                  <a:lnTo>
                    <a:pt x="70" y="22"/>
                  </a:lnTo>
                  <a:lnTo>
                    <a:pt x="64" y="22"/>
                  </a:lnTo>
                  <a:lnTo>
                    <a:pt x="61" y="18"/>
                  </a:lnTo>
                  <a:lnTo>
                    <a:pt x="59" y="16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9" y="7"/>
                  </a:lnTo>
                  <a:lnTo>
                    <a:pt x="61" y="3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16E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032" y="3730"/>
              <a:ext cx="774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>
                  <a:solidFill>
                    <a:srgbClr val="0B4348"/>
                  </a:solidFill>
                </a:rPr>
                <a:t>01</a:t>
              </a:r>
              <a:endParaRPr lang="en-US" altLang="zh-CN" sz="2400" b="1">
                <a:solidFill>
                  <a:srgbClr val="0B4348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257" y="3730"/>
              <a:ext cx="774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>
                  <a:solidFill>
                    <a:srgbClr val="0B4348"/>
                  </a:solidFill>
                </a:rPr>
                <a:t>02</a:t>
              </a:r>
              <a:endParaRPr lang="en-US" altLang="zh-CN" sz="2400" b="1">
                <a:solidFill>
                  <a:srgbClr val="0B4348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092" y="6316"/>
              <a:ext cx="774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>
                  <a:solidFill>
                    <a:srgbClr val="0B4348"/>
                  </a:solidFill>
                </a:rPr>
                <a:t>04</a:t>
              </a:r>
              <a:endParaRPr lang="en-US" altLang="zh-CN" sz="2400" b="1">
                <a:solidFill>
                  <a:srgbClr val="0B4348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317" y="6316"/>
              <a:ext cx="774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 b="1">
                  <a:solidFill>
                    <a:srgbClr val="0B4348"/>
                  </a:solidFill>
                </a:rPr>
                <a:t>03</a:t>
              </a:r>
              <a:endParaRPr lang="en-US" altLang="zh-CN" sz="2400" b="1">
                <a:solidFill>
                  <a:srgbClr val="0B4348"/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261110" y="1338580"/>
            <a:ext cx="159639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请输入标题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47025" y="1338580"/>
            <a:ext cx="159639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请输入标题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61110" y="3580130"/>
            <a:ext cx="159639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请输入标题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27975" y="3580130"/>
            <a:ext cx="159639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请输入标题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2" grpId="0"/>
      <p:bldP spid="32" grpId="0"/>
      <p:bldP spid="18" grpId="0"/>
      <p:bldP spid="12" grpId="0"/>
      <p:bldP spid="20" grpId="0"/>
      <p:bldP spid="13" grpId="0"/>
      <p:bldP spid="1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9050" y="-19050"/>
            <a:ext cx="12230100" cy="6896100"/>
          </a:xfrm>
          <a:prstGeom prst="rect">
            <a:avLst/>
          </a:prstGeom>
          <a:solidFill>
            <a:srgbClr val="1C7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14350" y="885190"/>
            <a:ext cx="5276850" cy="5276850"/>
            <a:chOff x="810" y="1244"/>
            <a:chExt cx="8310" cy="83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" name="图片 29" descr="86768 (119)"/>
            <p:cNvPicPr>
              <a:picLocks noChangeAspect="1"/>
            </p:cNvPicPr>
            <p:nvPr/>
          </p:nvPicPr>
          <p:blipFill>
            <a:blip r:embed="rId1"/>
            <a:srcRect l="13942" r="13979" b="202"/>
            <a:stretch>
              <a:fillRect/>
            </a:stretch>
          </p:blipFill>
          <p:spPr>
            <a:xfrm>
              <a:off x="7008" y="7100"/>
              <a:ext cx="1980" cy="19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0" h="1980">
                  <a:moveTo>
                    <a:pt x="0" y="990"/>
                  </a:moveTo>
                  <a:cubicBezTo>
                    <a:pt x="0" y="443"/>
                    <a:pt x="443" y="0"/>
                    <a:pt x="990" y="0"/>
                  </a:cubicBezTo>
                  <a:cubicBezTo>
                    <a:pt x="1537" y="0"/>
                    <a:pt x="1980" y="443"/>
                    <a:pt x="1980" y="990"/>
                  </a:cubicBezTo>
                  <a:cubicBezTo>
                    <a:pt x="1980" y="1537"/>
                    <a:pt x="1537" y="1980"/>
                    <a:pt x="990" y="1980"/>
                  </a:cubicBezTo>
                  <a:cubicBezTo>
                    <a:pt x="443" y="1980"/>
                    <a:pt x="0" y="1537"/>
                    <a:pt x="0" y="990"/>
                  </a:cubicBezTo>
                  <a:close/>
                </a:path>
              </a:pathLst>
            </a:custGeom>
          </p:spPr>
        </p:pic>
        <p:pic>
          <p:nvPicPr>
            <p:cNvPr id="29" name="图片 28" descr="86768 (111)"/>
            <p:cNvPicPr>
              <a:picLocks noChangeAspect="1"/>
            </p:cNvPicPr>
            <p:nvPr/>
          </p:nvPicPr>
          <p:blipFill>
            <a:blip r:embed="rId2"/>
            <a:srcRect l="15390" t="6311" r="18367" b="6311"/>
            <a:stretch>
              <a:fillRect/>
            </a:stretch>
          </p:blipFill>
          <p:spPr>
            <a:xfrm>
              <a:off x="3975" y="7100"/>
              <a:ext cx="1980" cy="19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0" h="1980">
                  <a:moveTo>
                    <a:pt x="0" y="990"/>
                  </a:moveTo>
                  <a:cubicBezTo>
                    <a:pt x="0" y="443"/>
                    <a:pt x="443" y="0"/>
                    <a:pt x="990" y="0"/>
                  </a:cubicBezTo>
                  <a:cubicBezTo>
                    <a:pt x="1537" y="0"/>
                    <a:pt x="1980" y="443"/>
                    <a:pt x="1980" y="990"/>
                  </a:cubicBezTo>
                  <a:cubicBezTo>
                    <a:pt x="1980" y="1537"/>
                    <a:pt x="1537" y="1980"/>
                    <a:pt x="990" y="1980"/>
                  </a:cubicBezTo>
                  <a:cubicBezTo>
                    <a:pt x="443" y="1980"/>
                    <a:pt x="0" y="1537"/>
                    <a:pt x="0" y="990"/>
                  </a:cubicBezTo>
                  <a:close/>
                </a:path>
              </a:pathLst>
            </a:custGeom>
          </p:spPr>
        </p:pic>
        <p:pic>
          <p:nvPicPr>
            <p:cNvPr id="28" name="图片 27" descr="86768 (106)"/>
            <p:cNvPicPr>
              <a:picLocks noChangeAspect="1"/>
            </p:cNvPicPr>
            <p:nvPr/>
          </p:nvPicPr>
          <p:blipFill>
            <a:blip r:embed="rId3"/>
            <a:srcRect l="18970" t="11444" r="22433" b="45"/>
            <a:stretch>
              <a:fillRect/>
            </a:stretch>
          </p:blipFill>
          <p:spPr>
            <a:xfrm>
              <a:off x="942" y="7100"/>
              <a:ext cx="1980" cy="19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0" h="1980">
                  <a:moveTo>
                    <a:pt x="0" y="990"/>
                  </a:moveTo>
                  <a:cubicBezTo>
                    <a:pt x="0" y="443"/>
                    <a:pt x="443" y="0"/>
                    <a:pt x="990" y="0"/>
                  </a:cubicBezTo>
                  <a:cubicBezTo>
                    <a:pt x="1537" y="0"/>
                    <a:pt x="1980" y="443"/>
                    <a:pt x="1980" y="990"/>
                  </a:cubicBezTo>
                  <a:cubicBezTo>
                    <a:pt x="1980" y="1537"/>
                    <a:pt x="1537" y="1980"/>
                    <a:pt x="990" y="1980"/>
                  </a:cubicBezTo>
                  <a:cubicBezTo>
                    <a:pt x="443" y="1980"/>
                    <a:pt x="0" y="1537"/>
                    <a:pt x="0" y="990"/>
                  </a:cubicBezTo>
                  <a:close/>
                </a:path>
              </a:pathLst>
            </a:custGeom>
          </p:spPr>
        </p:pic>
        <p:pic>
          <p:nvPicPr>
            <p:cNvPr id="27" name="图片 26" descr="86768 (107)"/>
            <p:cNvPicPr>
              <a:picLocks noChangeAspect="1"/>
            </p:cNvPicPr>
            <p:nvPr/>
          </p:nvPicPr>
          <p:blipFill>
            <a:blip r:embed="rId4"/>
            <a:srcRect l="18371" r="18371" b="5036"/>
            <a:stretch>
              <a:fillRect/>
            </a:stretch>
          </p:blipFill>
          <p:spPr>
            <a:xfrm>
              <a:off x="7008" y="4410"/>
              <a:ext cx="1980" cy="19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0" h="1980">
                  <a:moveTo>
                    <a:pt x="0" y="990"/>
                  </a:moveTo>
                  <a:cubicBezTo>
                    <a:pt x="0" y="443"/>
                    <a:pt x="443" y="0"/>
                    <a:pt x="990" y="0"/>
                  </a:cubicBezTo>
                  <a:cubicBezTo>
                    <a:pt x="1537" y="0"/>
                    <a:pt x="1980" y="443"/>
                    <a:pt x="1980" y="990"/>
                  </a:cubicBezTo>
                  <a:cubicBezTo>
                    <a:pt x="1980" y="1537"/>
                    <a:pt x="1537" y="1980"/>
                    <a:pt x="990" y="1980"/>
                  </a:cubicBezTo>
                  <a:cubicBezTo>
                    <a:pt x="443" y="1980"/>
                    <a:pt x="0" y="1537"/>
                    <a:pt x="0" y="990"/>
                  </a:cubicBezTo>
                  <a:close/>
                </a:path>
              </a:pathLst>
            </a:custGeom>
          </p:spPr>
        </p:pic>
        <p:pic>
          <p:nvPicPr>
            <p:cNvPr id="26" name="图片 25" descr="86768 (98)"/>
            <p:cNvPicPr>
              <a:picLocks noChangeAspect="1"/>
            </p:cNvPicPr>
            <p:nvPr/>
          </p:nvPicPr>
          <p:blipFill>
            <a:blip r:embed="rId5"/>
            <a:srcRect l="16995" t="9326" r="28818" b="9326"/>
            <a:stretch>
              <a:fillRect/>
            </a:stretch>
          </p:blipFill>
          <p:spPr>
            <a:xfrm>
              <a:off x="3975" y="4410"/>
              <a:ext cx="1980" cy="19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0" h="1980">
                  <a:moveTo>
                    <a:pt x="0" y="990"/>
                  </a:moveTo>
                  <a:cubicBezTo>
                    <a:pt x="0" y="443"/>
                    <a:pt x="443" y="0"/>
                    <a:pt x="990" y="0"/>
                  </a:cubicBezTo>
                  <a:cubicBezTo>
                    <a:pt x="1537" y="0"/>
                    <a:pt x="1980" y="443"/>
                    <a:pt x="1980" y="990"/>
                  </a:cubicBezTo>
                  <a:cubicBezTo>
                    <a:pt x="1980" y="1537"/>
                    <a:pt x="1537" y="1980"/>
                    <a:pt x="990" y="1980"/>
                  </a:cubicBezTo>
                  <a:cubicBezTo>
                    <a:pt x="443" y="1980"/>
                    <a:pt x="0" y="1537"/>
                    <a:pt x="0" y="990"/>
                  </a:cubicBezTo>
                  <a:close/>
                </a:path>
              </a:pathLst>
            </a:custGeom>
          </p:spPr>
        </p:pic>
        <p:pic>
          <p:nvPicPr>
            <p:cNvPr id="25" name="图片 24" descr="86768 (88)"/>
            <p:cNvPicPr>
              <a:picLocks noChangeAspect="1"/>
            </p:cNvPicPr>
            <p:nvPr/>
          </p:nvPicPr>
          <p:blipFill>
            <a:blip r:embed="rId6"/>
            <a:srcRect l="4959" r="20661" b="851"/>
            <a:stretch>
              <a:fillRect/>
            </a:stretch>
          </p:blipFill>
          <p:spPr>
            <a:xfrm>
              <a:off x="942" y="4410"/>
              <a:ext cx="1980" cy="19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0" h="1980">
                  <a:moveTo>
                    <a:pt x="0" y="990"/>
                  </a:moveTo>
                  <a:cubicBezTo>
                    <a:pt x="0" y="443"/>
                    <a:pt x="443" y="0"/>
                    <a:pt x="990" y="0"/>
                  </a:cubicBezTo>
                  <a:cubicBezTo>
                    <a:pt x="1537" y="0"/>
                    <a:pt x="1980" y="443"/>
                    <a:pt x="1980" y="990"/>
                  </a:cubicBezTo>
                  <a:cubicBezTo>
                    <a:pt x="1980" y="1537"/>
                    <a:pt x="1537" y="1980"/>
                    <a:pt x="990" y="1980"/>
                  </a:cubicBezTo>
                  <a:cubicBezTo>
                    <a:pt x="443" y="1980"/>
                    <a:pt x="0" y="1537"/>
                    <a:pt x="0" y="990"/>
                  </a:cubicBezTo>
                  <a:close/>
                </a:path>
              </a:pathLst>
            </a:custGeom>
          </p:spPr>
        </p:pic>
        <p:pic>
          <p:nvPicPr>
            <p:cNvPr id="24" name="图片 23" descr="86768 (80)"/>
            <p:cNvPicPr>
              <a:picLocks noChangeAspect="1"/>
            </p:cNvPicPr>
            <p:nvPr/>
          </p:nvPicPr>
          <p:blipFill>
            <a:blip r:embed="rId7"/>
            <a:srcRect l="21849" t="7732" r="21821" b="7689"/>
            <a:stretch>
              <a:fillRect/>
            </a:stretch>
          </p:blipFill>
          <p:spPr>
            <a:xfrm>
              <a:off x="7008" y="1680"/>
              <a:ext cx="1980" cy="19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0" h="1980">
                  <a:moveTo>
                    <a:pt x="0" y="990"/>
                  </a:moveTo>
                  <a:cubicBezTo>
                    <a:pt x="0" y="443"/>
                    <a:pt x="443" y="0"/>
                    <a:pt x="990" y="0"/>
                  </a:cubicBezTo>
                  <a:cubicBezTo>
                    <a:pt x="1537" y="0"/>
                    <a:pt x="1980" y="443"/>
                    <a:pt x="1980" y="990"/>
                  </a:cubicBezTo>
                  <a:cubicBezTo>
                    <a:pt x="1980" y="1537"/>
                    <a:pt x="1537" y="1980"/>
                    <a:pt x="990" y="1980"/>
                  </a:cubicBezTo>
                  <a:cubicBezTo>
                    <a:pt x="443" y="1980"/>
                    <a:pt x="0" y="1537"/>
                    <a:pt x="0" y="990"/>
                  </a:cubicBezTo>
                  <a:close/>
                </a:path>
              </a:pathLst>
            </a:custGeom>
          </p:spPr>
        </p:pic>
        <p:pic>
          <p:nvPicPr>
            <p:cNvPr id="23" name="图片 22" descr="86768 (77)"/>
            <p:cNvPicPr>
              <a:picLocks noChangeAspect="1"/>
            </p:cNvPicPr>
            <p:nvPr/>
          </p:nvPicPr>
          <p:blipFill>
            <a:blip r:embed="rId8"/>
            <a:srcRect l="21869" t="7804" r="21897" b="7761"/>
            <a:stretch>
              <a:fillRect/>
            </a:stretch>
          </p:blipFill>
          <p:spPr>
            <a:xfrm>
              <a:off x="3975" y="1680"/>
              <a:ext cx="1980" cy="19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0" h="1980">
                  <a:moveTo>
                    <a:pt x="0" y="990"/>
                  </a:moveTo>
                  <a:cubicBezTo>
                    <a:pt x="0" y="443"/>
                    <a:pt x="443" y="0"/>
                    <a:pt x="990" y="0"/>
                  </a:cubicBezTo>
                  <a:cubicBezTo>
                    <a:pt x="1537" y="0"/>
                    <a:pt x="1980" y="443"/>
                    <a:pt x="1980" y="990"/>
                  </a:cubicBezTo>
                  <a:cubicBezTo>
                    <a:pt x="1980" y="1537"/>
                    <a:pt x="1537" y="1980"/>
                    <a:pt x="990" y="1980"/>
                  </a:cubicBezTo>
                  <a:cubicBezTo>
                    <a:pt x="443" y="1980"/>
                    <a:pt x="0" y="1537"/>
                    <a:pt x="0" y="990"/>
                  </a:cubicBezTo>
                  <a:close/>
                </a:path>
              </a:pathLst>
            </a:custGeom>
          </p:spPr>
        </p:pic>
        <p:pic>
          <p:nvPicPr>
            <p:cNvPr id="22" name="图片 21" descr="86768 (78)"/>
            <p:cNvPicPr>
              <a:picLocks noChangeAspect="1"/>
            </p:cNvPicPr>
            <p:nvPr/>
          </p:nvPicPr>
          <p:blipFill>
            <a:blip r:embed="rId9"/>
            <a:srcRect l="19457" t="4167" r="19488" b="4167"/>
            <a:stretch>
              <a:fillRect/>
            </a:stretch>
          </p:blipFill>
          <p:spPr>
            <a:xfrm>
              <a:off x="942" y="1680"/>
              <a:ext cx="1980" cy="19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0" h="1980">
                  <a:moveTo>
                    <a:pt x="0" y="990"/>
                  </a:moveTo>
                  <a:cubicBezTo>
                    <a:pt x="0" y="443"/>
                    <a:pt x="443" y="0"/>
                    <a:pt x="990" y="0"/>
                  </a:cubicBezTo>
                  <a:cubicBezTo>
                    <a:pt x="1537" y="0"/>
                    <a:pt x="1980" y="443"/>
                    <a:pt x="1980" y="990"/>
                  </a:cubicBezTo>
                  <a:cubicBezTo>
                    <a:pt x="1980" y="1537"/>
                    <a:pt x="1537" y="1980"/>
                    <a:pt x="990" y="1980"/>
                  </a:cubicBezTo>
                  <a:cubicBezTo>
                    <a:pt x="443" y="1980"/>
                    <a:pt x="0" y="1537"/>
                    <a:pt x="0" y="990"/>
                  </a:cubicBezTo>
                  <a:close/>
                </a:path>
              </a:pathLst>
            </a:custGeom>
          </p:spPr>
        </p:pic>
        <p:grpSp>
          <p:nvGrpSpPr>
            <p:cNvPr id="15" name="组合 14"/>
            <p:cNvGrpSpPr/>
            <p:nvPr/>
          </p:nvGrpSpPr>
          <p:grpSpPr>
            <a:xfrm>
              <a:off x="810" y="1244"/>
              <a:ext cx="8310" cy="8310"/>
              <a:chOff x="810" y="1244"/>
              <a:chExt cx="8310" cy="8310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810" y="4075"/>
                <a:ext cx="8310" cy="1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810" y="6725"/>
                <a:ext cx="8310" cy="1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 rot="16200000">
                <a:off x="-700" y="5340"/>
                <a:ext cx="8310" cy="1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 rot="16200000">
                <a:off x="2194" y="5340"/>
                <a:ext cx="8310" cy="1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6646545" y="1490345"/>
            <a:ext cx="4730750" cy="829310"/>
            <a:chOff x="10497" y="1867"/>
            <a:chExt cx="7450" cy="1306"/>
          </a:xfrm>
        </p:grpSpPr>
        <p:grpSp>
          <p:nvGrpSpPr>
            <p:cNvPr id="34" name="组合 33"/>
            <p:cNvGrpSpPr/>
            <p:nvPr/>
          </p:nvGrpSpPr>
          <p:grpSpPr>
            <a:xfrm>
              <a:off x="10497" y="2131"/>
              <a:ext cx="780" cy="780"/>
              <a:chOff x="10497" y="2131"/>
              <a:chExt cx="780" cy="780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10497" y="2131"/>
                <a:ext cx="780" cy="780"/>
              </a:xfrm>
              <a:prstGeom prst="roundRect">
                <a:avLst/>
              </a:prstGeom>
              <a:solidFill>
                <a:srgbClr val="BDED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0500" y="2158"/>
                <a:ext cx="77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400" b="1"/>
                  <a:t>01</a:t>
                </a:r>
                <a:endParaRPr lang="en-US" altLang="zh-CN" sz="2400" b="1"/>
              </a:p>
            </p:txBody>
          </p:sp>
        </p:grpSp>
        <p:sp>
          <p:nvSpPr>
            <p:cNvPr id="35" name="文本框 21"/>
            <p:cNvSpPr txBox="1"/>
            <p:nvPr/>
          </p:nvSpPr>
          <p:spPr>
            <a:xfrm>
              <a:off x="11595" y="1867"/>
              <a:ext cx="635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46545" y="3080385"/>
            <a:ext cx="4730750" cy="829310"/>
            <a:chOff x="10497" y="1867"/>
            <a:chExt cx="7450" cy="1306"/>
          </a:xfrm>
        </p:grpSpPr>
        <p:grpSp>
          <p:nvGrpSpPr>
            <p:cNvPr id="38" name="组合 37"/>
            <p:cNvGrpSpPr/>
            <p:nvPr/>
          </p:nvGrpSpPr>
          <p:grpSpPr>
            <a:xfrm>
              <a:off x="10497" y="2131"/>
              <a:ext cx="780" cy="780"/>
              <a:chOff x="10497" y="2131"/>
              <a:chExt cx="780" cy="780"/>
            </a:xfrm>
          </p:grpSpPr>
          <p:sp>
            <p:nvSpPr>
              <p:cNvPr id="39" name="圆角矩形 38"/>
              <p:cNvSpPr/>
              <p:nvPr/>
            </p:nvSpPr>
            <p:spPr>
              <a:xfrm>
                <a:off x="10497" y="2131"/>
                <a:ext cx="780" cy="780"/>
              </a:xfrm>
              <a:prstGeom prst="roundRect">
                <a:avLst/>
              </a:prstGeom>
              <a:solidFill>
                <a:srgbClr val="BDED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0500" y="2158"/>
                <a:ext cx="77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400" b="1"/>
                  <a:t>02</a:t>
                </a:r>
                <a:endParaRPr lang="en-US" altLang="zh-CN" sz="2400" b="1"/>
              </a:p>
            </p:txBody>
          </p:sp>
        </p:grpSp>
        <p:sp>
          <p:nvSpPr>
            <p:cNvPr id="41" name="文本框 21"/>
            <p:cNvSpPr txBox="1"/>
            <p:nvPr/>
          </p:nvSpPr>
          <p:spPr>
            <a:xfrm>
              <a:off x="11595" y="1867"/>
              <a:ext cx="635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646545" y="4670425"/>
            <a:ext cx="4730750" cy="829310"/>
            <a:chOff x="10497" y="1867"/>
            <a:chExt cx="7450" cy="1306"/>
          </a:xfrm>
        </p:grpSpPr>
        <p:grpSp>
          <p:nvGrpSpPr>
            <p:cNvPr id="43" name="组合 42"/>
            <p:cNvGrpSpPr/>
            <p:nvPr/>
          </p:nvGrpSpPr>
          <p:grpSpPr>
            <a:xfrm>
              <a:off x="10497" y="2131"/>
              <a:ext cx="780" cy="780"/>
              <a:chOff x="10497" y="2131"/>
              <a:chExt cx="780" cy="780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10497" y="2131"/>
                <a:ext cx="780" cy="780"/>
              </a:xfrm>
              <a:prstGeom prst="roundRect">
                <a:avLst/>
              </a:prstGeom>
              <a:solidFill>
                <a:srgbClr val="BDED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0500" y="2158"/>
                <a:ext cx="77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2400" b="1"/>
                  <a:t>03</a:t>
                </a:r>
                <a:endParaRPr lang="en-US" altLang="zh-CN" sz="2400" b="1"/>
              </a:p>
            </p:txBody>
          </p:sp>
        </p:grpSp>
        <p:sp>
          <p:nvSpPr>
            <p:cNvPr id="46" name="文本框 21"/>
            <p:cNvSpPr txBox="1"/>
            <p:nvPr/>
          </p:nvSpPr>
          <p:spPr>
            <a:xfrm>
              <a:off x="11595" y="1867"/>
              <a:ext cx="635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9050" y="-19050"/>
            <a:ext cx="12230100" cy="6896100"/>
          </a:xfrm>
          <a:prstGeom prst="rect">
            <a:avLst/>
          </a:prstGeom>
          <a:solidFill>
            <a:srgbClr val="1C7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21"/>
          <p:cNvSpPr txBox="1"/>
          <p:nvPr/>
        </p:nvSpPr>
        <p:spPr>
          <a:xfrm>
            <a:off x="3907155" y="785495"/>
            <a:ext cx="40335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3907155" y="5422900"/>
            <a:ext cx="40335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文本框 21"/>
          <p:cNvSpPr txBox="1"/>
          <p:nvPr/>
        </p:nvSpPr>
        <p:spPr>
          <a:xfrm>
            <a:off x="574040" y="2863850"/>
            <a:ext cx="296672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21"/>
          <p:cNvSpPr txBox="1"/>
          <p:nvPr/>
        </p:nvSpPr>
        <p:spPr>
          <a:xfrm>
            <a:off x="8778240" y="2844165"/>
            <a:ext cx="296672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9850" y="1984375"/>
            <a:ext cx="4716780" cy="3167380"/>
            <a:chOff x="6110" y="3125"/>
            <a:chExt cx="7428" cy="4988"/>
          </a:xfrm>
        </p:grpSpPr>
        <p:grpSp>
          <p:nvGrpSpPr>
            <p:cNvPr id="18" name="组合 17"/>
            <p:cNvGrpSpPr/>
            <p:nvPr/>
          </p:nvGrpSpPr>
          <p:grpSpPr>
            <a:xfrm>
              <a:off x="6110" y="3125"/>
              <a:ext cx="7428" cy="4988"/>
              <a:chOff x="6110" y="3125"/>
              <a:chExt cx="7428" cy="4988"/>
            </a:xfrm>
          </p:grpSpPr>
          <p:sp>
            <p:nvSpPr>
              <p:cNvPr id="31" name="Freeform 347"/>
              <p:cNvSpPr>
                <a:spLocks noEditPoints="1"/>
              </p:cNvSpPr>
              <p:nvPr/>
            </p:nvSpPr>
            <p:spPr bwMode="auto">
              <a:xfrm>
                <a:off x="6680" y="4974"/>
                <a:ext cx="1195" cy="852"/>
              </a:xfrm>
              <a:custGeom>
                <a:avLst/>
                <a:gdLst>
                  <a:gd name="T0" fmla="*/ 145 w 167"/>
                  <a:gd name="T1" fmla="*/ 0 h 119"/>
                  <a:gd name="T2" fmla="*/ 152 w 167"/>
                  <a:gd name="T3" fmla="*/ 80 h 119"/>
                  <a:gd name="T4" fmla="*/ 146 w 167"/>
                  <a:gd name="T5" fmla="*/ 89 h 119"/>
                  <a:gd name="T6" fmla="*/ 0 w 167"/>
                  <a:gd name="T7" fmla="*/ 119 h 119"/>
                  <a:gd name="T8" fmla="*/ 22 w 167"/>
                  <a:gd name="T9" fmla="*/ 91 h 119"/>
                  <a:gd name="T10" fmla="*/ 14 w 167"/>
                  <a:gd name="T11" fmla="*/ 80 h 119"/>
                  <a:gd name="T12" fmla="*/ 16 w 167"/>
                  <a:gd name="T13" fmla="*/ 3 h 119"/>
                  <a:gd name="T14" fmla="*/ 35 w 167"/>
                  <a:gd name="T15" fmla="*/ 40 h 119"/>
                  <a:gd name="T16" fmla="*/ 42 w 167"/>
                  <a:gd name="T17" fmla="*/ 56 h 119"/>
                  <a:gd name="T18" fmla="*/ 42 w 167"/>
                  <a:gd name="T19" fmla="*/ 49 h 119"/>
                  <a:gd name="T20" fmla="*/ 35 w 167"/>
                  <a:gd name="T21" fmla="*/ 40 h 119"/>
                  <a:gd name="T22" fmla="*/ 130 w 167"/>
                  <a:gd name="T23" fmla="*/ 47 h 119"/>
                  <a:gd name="T24" fmla="*/ 132 w 167"/>
                  <a:gd name="T25" fmla="*/ 45 h 119"/>
                  <a:gd name="T26" fmla="*/ 134 w 167"/>
                  <a:gd name="T27" fmla="*/ 42 h 119"/>
                  <a:gd name="T28" fmla="*/ 132 w 167"/>
                  <a:gd name="T29" fmla="*/ 40 h 119"/>
                  <a:gd name="T30" fmla="*/ 128 w 167"/>
                  <a:gd name="T31" fmla="*/ 40 h 119"/>
                  <a:gd name="T32" fmla="*/ 126 w 167"/>
                  <a:gd name="T33" fmla="*/ 44 h 119"/>
                  <a:gd name="T34" fmla="*/ 130 w 167"/>
                  <a:gd name="T35" fmla="*/ 42 h 119"/>
                  <a:gd name="T36" fmla="*/ 132 w 167"/>
                  <a:gd name="T37" fmla="*/ 42 h 119"/>
                  <a:gd name="T38" fmla="*/ 132 w 167"/>
                  <a:gd name="T39" fmla="*/ 44 h 119"/>
                  <a:gd name="T40" fmla="*/ 126 w 167"/>
                  <a:gd name="T41" fmla="*/ 47 h 119"/>
                  <a:gd name="T42" fmla="*/ 57 w 167"/>
                  <a:gd name="T43" fmla="*/ 45 h 119"/>
                  <a:gd name="T44" fmla="*/ 57 w 167"/>
                  <a:gd name="T45" fmla="*/ 45 h 119"/>
                  <a:gd name="T46" fmla="*/ 73 w 167"/>
                  <a:gd name="T47" fmla="*/ 56 h 119"/>
                  <a:gd name="T48" fmla="*/ 77 w 167"/>
                  <a:gd name="T49" fmla="*/ 47 h 119"/>
                  <a:gd name="T50" fmla="*/ 82 w 167"/>
                  <a:gd name="T51" fmla="*/ 55 h 119"/>
                  <a:gd name="T52" fmla="*/ 84 w 167"/>
                  <a:gd name="T53" fmla="*/ 51 h 119"/>
                  <a:gd name="T54" fmla="*/ 86 w 167"/>
                  <a:gd name="T55" fmla="*/ 53 h 119"/>
                  <a:gd name="T56" fmla="*/ 93 w 167"/>
                  <a:gd name="T57" fmla="*/ 55 h 119"/>
                  <a:gd name="T58" fmla="*/ 95 w 167"/>
                  <a:gd name="T59" fmla="*/ 51 h 119"/>
                  <a:gd name="T60" fmla="*/ 97 w 167"/>
                  <a:gd name="T61" fmla="*/ 53 h 119"/>
                  <a:gd name="T62" fmla="*/ 102 w 167"/>
                  <a:gd name="T63" fmla="*/ 53 h 119"/>
                  <a:gd name="T64" fmla="*/ 97 w 167"/>
                  <a:gd name="T65" fmla="*/ 45 h 119"/>
                  <a:gd name="T66" fmla="*/ 91 w 167"/>
                  <a:gd name="T67" fmla="*/ 49 h 119"/>
                  <a:gd name="T68" fmla="*/ 88 w 167"/>
                  <a:gd name="T69" fmla="*/ 45 h 119"/>
                  <a:gd name="T70" fmla="*/ 82 w 167"/>
                  <a:gd name="T71" fmla="*/ 47 h 119"/>
                  <a:gd name="T72" fmla="*/ 119 w 167"/>
                  <a:gd name="T73" fmla="*/ 56 h 119"/>
                  <a:gd name="T74" fmla="*/ 115 w 167"/>
                  <a:gd name="T75" fmla="*/ 58 h 119"/>
                  <a:gd name="T76" fmla="*/ 112 w 167"/>
                  <a:gd name="T77" fmla="*/ 55 h 119"/>
                  <a:gd name="T78" fmla="*/ 115 w 167"/>
                  <a:gd name="T79" fmla="*/ 51 h 119"/>
                  <a:gd name="T80" fmla="*/ 124 w 167"/>
                  <a:gd name="T81" fmla="*/ 51 h 119"/>
                  <a:gd name="T82" fmla="*/ 115 w 167"/>
                  <a:gd name="T83" fmla="*/ 45 h 119"/>
                  <a:gd name="T84" fmla="*/ 108 w 167"/>
                  <a:gd name="T85" fmla="*/ 49 h 119"/>
                  <a:gd name="T86" fmla="*/ 106 w 167"/>
                  <a:gd name="T87" fmla="*/ 55 h 119"/>
                  <a:gd name="T88" fmla="*/ 108 w 167"/>
                  <a:gd name="T89" fmla="*/ 60 h 119"/>
                  <a:gd name="T90" fmla="*/ 115 w 167"/>
                  <a:gd name="T91" fmla="*/ 62 h 119"/>
                  <a:gd name="T92" fmla="*/ 123 w 167"/>
                  <a:gd name="T93" fmla="*/ 60 h 119"/>
                  <a:gd name="T94" fmla="*/ 119 w 167"/>
                  <a:gd name="T95" fmla="*/ 56 h 119"/>
                  <a:gd name="T96" fmla="*/ 141 w 167"/>
                  <a:gd name="T97" fmla="*/ 1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7" h="119">
                    <a:moveTo>
                      <a:pt x="25" y="0"/>
                    </a:moveTo>
                    <a:lnTo>
                      <a:pt x="139" y="0"/>
                    </a:lnTo>
                    <a:lnTo>
                      <a:pt x="139" y="0"/>
                    </a:lnTo>
                    <a:lnTo>
                      <a:pt x="145" y="0"/>
                    </a:lnTo>
                    <a:lnTo>
                      <a:pt x="148" y="3"/>
                    </a:lnTo>
                    <a:lnTo>
                      <a:pt x="150" y="7"/>
                    </a:lnTo>
                    <a:lnTo>
                      <a:pt x="152" y="11"/>
                    </a:lnTo>
                    <a:lnTo>
                      <a:pt x="152" y="80"/>
                    </a:lnTo>
                    <a:lnTo>
                      <a:pt x="152" y="80"/>
                    </a:lnTo>
                    <a:lnTo>
                      <a:pt x="152" y="84"/>
                    </a:lnTo>
                    <a:lnTo>
                      <a:pt x="148" y="88"/>
                    </a:lnTo>
                    <a:lnTo>
                      <a:pt x="146" y="89"/>
                    </a:lnTo>
                    <a:lnTo>
                      <a:pt x="143" y="91"/>
                    </a:lnTo>
                    <a:lnTo>
                      <a:pt x="167" y="108"/>
                    </a:lnTo>
                    <a:lnTo>
                      <a:pt x="167" y="119"/>
                    </a:lnTo>
                    <a:lnTo>
                      <a:pt x="0" y="119"/>
                    </a:lnTo>
                    <a:lnTo>
                      <a:pt x="0" y="108"/>
                    </a:lnTo>
                    <a:lnTo>
                      <a:pt x="22" y="91"/>
                    </a:lnTo>
                    <a:lnTo>
                      <a:pt x="22" y="91"/>
                    </a:lnTo>
                    <a:lnTo>
                      <a:pt x="22" y="91"/>
                    </a:lnTo>
                    <a:lnTo>
                      <a:pt x="18" y="89"/>
                    </a:lnTo>
                    <a:lnTo>
                      <a:pt x="16" y="88"/>
                    </a:lnTo>
                    <a:lnTo>
                      <a:pt x="14" y="84"/>
                    </a:lnTo>
                    <a:lnTo>
                      <a:pt x="14" y="80"/>
                    </a:lnTo>
                    <a:lnTo>
                      <a:pt x="14" y="11"/>
                    </a:lnTo>
                    <a:lnTo>
                      <a:pt x="14" y="11"/>
                    </a:lnTo>
                    <a:lnTo>
                      <a:pt x="14" y="7"/>
                    </a:lnTo>
                    <a:lnTo>
                      <a:pt x="16" y="3"/>
                    </a:lnTo>
                    <a:lnTo>
                      <a:pt x="22" y="0"/>
                    </a:lnTo>
                    <a:lnTo>
                      <a:pt x="25" y="0"/>
                    </a:lnTo>
                    <a:lnTo>
                      <a:pt x="25" y="0"/>
                    </a:lnTo>
                    <a:close/>
                    <a:moveTo>
                      <a:pt x="35" y="40"/>
                    </a:moveTo>
                    <a:lnTo>
                      <a:pt x="35" y="62"/>
                    </a:lnTo>
                    <a:lnTo>
                      <a:pt x="53" y="62"/>
                    </a:lnTo>
                    <a:lnTo>
                      <a:pt x="53" y="56"/>
                    </a:lnTo>
                    <a:lnTo>
                      <a:pt x="42" y="56"/>
                    </a:lnTo>
                    <a:lnTo>
                      <a:pt x="42" y="53"/>
                    </a:lnTo>
                    <a:lnTo>
                      <a:pt x="51" y="53"/>
                    </a:lnTo>
                    <a:lnTo>
                      <a:pt x="51" y="49"/>
                    </a:lnTo>
                    <a:lnTo>
                      <a:pt x="42" y="49"/>
                    </a:lnTo>
                    <a:lnTo>
                      <a:pt x="42" y="45"/>
                    </a:lnTo>
                    <a:lnTo>
                      <a:pt x="53" y="45"/>
                    </a:lnTo>
                    <a:lnTo>
                      <a:pt x="53" y="40"/>
                    </a:lnTo>
                    <a:lnTo>
                      <a:pt x="35" y="40"/>
                    </a:lnTo>
                    <a:lnTo>
                      <a:pt x="35" y="40"/>
                    </a:lnTo>
                    <a:close/>
                    <a:moveTo>
                      <a:pt x="134" y="51"/>
                    </a:moveTo>
                    <a:lnTo>
                      <a:pt x="134" y="47"/>
                    </a:lnTo>
                    <a:lnTo>
                      <a:pt x="130" y="47"/>
                    </a:lnTo>
                    <a:lnTo>
                      <a:pt x="130" y="47"/>
                    </a:lnTo>
                    <a:lnTo>
                      <a:pt x="130" y="47"/>
                    </a:lnTo>
                    <a:lnTo>
                      <a:pt x="130" y="47"/>
                    </a:lnTo>
                    <a:lnTo>
                      <a:pt x="132" y="45"/>
                    </a:lnTo>
                    <a:lnTo>
                      <a:pt x="132" y="45"/>
                    </a:lnTo>
                    <a:lnTo>
                      <a:pt x="134" y="44"/>
                    </a:lnTo>
                    <a:lnTo>
                      <a:pt x="134" y="44"/>
                    </a:lnTo>
                    <a:lnTo>
                      <a:pt x="134" y="42"/>
                    </a:lnTo>
                    <a:lnTo>
                      <a:pt x="134" y="42"/>
                    </a:lnTo>
                    <a:lnTo>
                      <a:pt x="134" y="40"/>
                    </a:lnTo>
                    <a:lnTo>
                      <a:pt x="134" y="40"/>
                    </a:lnTo>
                    <a:lnTo>
                      <a:pt x="132" y="40"/>
                    </a:lnTo>
                    <a:lnTo>
                      <a:pt x="132" y="40"/>
                    </a:lnTo>
                    <a:lnTo>
                      <a:pt x="130" y="40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8" y="40"/>
                    </a:lnTo>
                    <a:lnTo>
                      <a:pt x="126" y="40"/>
                    </a:lnTo>
                    <a:lnTo>
                      <a:pt x="126" y="40"/>
                    </a:lnTo>
                    <a:lnTo>
                      <a:pt x="126" y="44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30" y="42"/>
                    </a:lnTo>
                    <a:lnTo>
                      <a:pt x="130" y="42"/>
                    </a:lnTo>
                    <a:lnTo>
                      <a:pt x="130" y="42"/>
                    </a:lnTo>
                    <a:lnTo>
                      <a:pt x="130" y="42"/>
                    </a:lnTo>
                    <a:lnTo>
                      <a:pt x="132" y="42"/>
                    </a:lnTo>
                    <a:lnTo>
                      <a:pt x="132" y="42"/>
                    </a:lnTo>
                    <a:lnTo>
                      <a:pt x="132" y="42"/>
                    </a:lnTo>
                    <a:lnTo>
                      <a:pt x="132" y="42"/>
                    </a:lnTo>
                    <a:lnTo>
                      <a:pt x="132" y="44"/>
                    </a:lnTo>
                    <a:lnTo>
                      <a:pt x="132" y="44"/>
                    </a:lnTo>
                    <a:lnTo>
                      <a:pt x="130" y="45"/>
                    </a:lnTo>
                    <a:lnTo>
                      <a:pt x="130" y="45"/>
                    </a:lnTo>
                    <a:lnTo>
                      <a:pt x="126" y="47"/>
                    </a:lnTo>
                    <a:lnTo>
                      <a:pt x="126" y="47"/>
                    </a:lnTo>
                    <a:lnTo>
                      <a:pt x="124" y="51"/>
                    </a:lnTo>
                    <a:lnTo>
                      <a:pt x="134" y="51"/>
                    </a:lnTo>
                    <a:lnTo>
                      <a:pt x="134" y="51"/>
                    </a:lnTo>
                    <a:close/>
                    <a:moveTo>
                      <a:pt x="57" y="45"/>
                    </a:moveTo>
                    <a:lnTo>
                      <a:pt x="57" y="51"/>
                    </a:lnTo>
                    <a:lnTo>
                      <a:pt x="73" y="51"/>
                    </a:lnTo>
                    <a:lnTo>
                      <a:pt x="73" y="45"/>
                    </a:lnTo>
                    <a:lnTo>
                      <a:pt x="57" y="45"/>
                    </a:lnTo>
                    <a:lnTo>
                      <a:pt x="57" y="45"/>
                    </a:lnTo>
                    <a:close/>
                    <a:moveTo>
                      <a:pt x="57" y="53"/>
                    </a:moveTo>
                    <a:lnTo>
                      <a:pt x="57" y="56"/>
                    </a:lnTo>
                    <a:lnTo>
                      <a:pt x="73" y="56"/>
                    </a:lnTo>
                    <a:lnTo>
                      <a:pt x="73" y="53"/>
                    </a:lnTo>
                    <a:lnTo>
                      <a:pt x="57" y="53"/>
                    </a:lnTo>
                    <a:lnTo>
                      <a:pt x="57" y="53"/>
                    </a:lnTo>
                    <a:close/>
                    <a:moveTo>
                      <a:pt x="77" y="47"/>
                    </a:moveTo>
                    <a:lnTo>
                      <a:pt x="77" y="62"/>
                    </a:lnTo>
                    <a:lnTo>
                      <a:pt x="82" y="62"/>
                    </a:lnTo>
                    <a:lnTo>
                      <a:pt x="82" y="55"/>
                    </a:lnTo>
                    <a:lnTo>
                      <a:pt x="82" y="55"/>
                    </a:lnTo>
                    <a:lnTo>
                      <a:pt x="82" y="51"/>
                    </a:lnTo>
                    <a:lnTo>
                      <a:pt x="82" y="51"/>
                    </a:lnTo>
                    <a:lnTo>
                      <a:pt x="84" y="51"/>
                    </a:lnTo>
                    <a:lnTo>
                      <a:pt x="84" y="51"/>
                    </a:lnTo>
                    <a:lnTo>
                      <a:pt x="86" y="51"/>
                    </a:lnTo>
                    <a:lnTo>
                      <a:pt x="86" y="51"/>
                    </a:lnTo>
                    <a:lnTo>
                      <a:pt x="86" y="53"/>
                    </a:lnTo>
                    <a:lnTo>
                      <a:pt x="86" y="53"/>
                    </a:lnTo>
                    <a:lnTo>
                      <a:pt x="86" y="53"/>
                    </a:lnTo>
                    <a:lnTo>
                      <a:pt x="86" y="62"/>
                    </a:lnTo>
                    <a:lnTo>
                      <a:pt x="93" y="62"/>
                    </a:lnTo>
                    <a:lnTo>
                      <a:pt x="93" y="55"/>
                    </a:lnTo>
                    <a:lnTo>
                      <a:pt x="93" y="55"/>
                    </a:lnTo>
                    <a:lnTo>
                      <a:pt x="93" y="51"/>
                    </a:lnTo>
                    <a:lnTo>
                      <a:pt x="93" y="51"/>
                    </a:lnTo>
                    <a:lnTo>
                      <a:pt x="95" y="51"/>
                    </a:lnTo>
                    <a:lnTo>
                      <a:pt x="95" y="51"/>
                    </a:lnTo>
                    <a:lnTo>
                      <a:pt x="97" y="51"/>
                    </a:lnTo>
                    <a:lnTo>
                      <a:pt x="97" y="51"/>
                    </a:lnTo>
                    <a:lnTo>
                      <a:pt x="97" y="53"/>
                    </a:lnTo>
                    <a:lnTo>
                      <a:pt x="97" y="62"/>
                    </a:lnTo>
                    <a:lnTo>
                      <a:pt x="102" y="62"/>
                    </a:lnTo>
                    <a:lnTo>
                      <a:pt x="102" y="53"/>
                    </a:lnTo>
                    <a:lnTo>
                      <a:pt x="102" y="53"/>
                    </a:lnTo>
                    <a:lnTo>
                      <a:pt x="102" y="47"/>
                    </a:lnTo>
                    <a:lnTo>
                      <a:pt x="102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5" y="47"/>
                    </a:lnTo>
                    <a:lnTo>
                      <a:pt x="95" y="47"/>
                    </a:lnTo>
                    <a:lnTo>
                      <a:pt x="91" y="49"/>
                    </a:lnTo>
                    <a:lnTo>
                      <a:pt x="91" y="49"/>
                    </a:lnTo>
                    <a:lnTo>
                      <a:pt x="90" y="47"/>
                    </a:lnTo>
                    <a:lnTo>
                      <a:pt x="90" y="47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4" y="47"/>
                    </a:lnTo>
                    <a:lnTo>
                      <a:pt x="84" y="47"/>
                    </a:lnTo>
                    <a:lnTo>
                      <a:pt x="82" y="49"/>
                    </a:lnTo>
                    <a:lnTo>
                      <a:pt x="82" y="47"/>
                    </a:lnTo>
                    <a:lnTo>
                      <a:pt x="77" y="47"/>
                    </a:lnTo>
                    <a:lnTo>
                      <a:pt x="77" y="47"/>
                    </a:lnTo>
                    <a:close/>
                    <a:moveTo>
                      <a:pt x="119" y="56"/>
                    </a:moveTo>
                    <a:lnTo>
                      <a:pt x="119" y="56"/>
                    </a:lnTo>
                    <a:lnTo>
                      <a:pt x="117" y="58"/>
                    </a:lnTo>
                    <a:lnTo>
                      <a:pt x="117" y="58"/>
                    </a:lnTo>
                    <a:lnTo>
                      <a:pt x="115" y="58"/>
                    </a:lnTo>
                    <a:lnTo>
                      <a:pt x="115" y="58"/>
                    </a:lnTo>
                    <a:lnTo>
                      <a:pt x="113" y="58"/>
                    </a:lnTo>
                    <a:lnTo>
                      <a:pt x="113" y="58"/>
                    </a:lnTo>
                    <a:lnTo>
                      <a:pt x="112" y="55"/>
                    </a:lnTo>
                    <a:lnTo>
                      <a:pt x="112" y="55"/>
                    </a:lnTo>
                    <a:lnTo>
                      <a:pt x="113" y="51"/>
                    </a:lnTo>
                    <a:lnTo>
                      <a:pt x="113" y="51"/>
                    </a:lnTo>
                    <a:lnTo>
                      <a:pt x="115" y="51"/>
                    </a:lnTo>
                    <a:lnTo>
                      <a:pt x="115" y="51"/>
                    </a:lnTo>
                    <a:lnTo>
                      <a:pt x="117" y="51"/>
                    </a:lnTo>
                    <a:lnTo>
                      <a:pt x="117" y="51"/>
                    </a:lnTo>
                    <a:lnTo>
                      <a:pt x="119" y="53"/>
                    </a:lnTo>
                    <a:lnTo>
                      <a:pt x="124" y="51"/>
                    </a:lnTo>
                    <a:lnTo>
                      <a:pt x="124" y="51"/>
                    </a:lnTo>
                    <a:lnTo>
                      <a:pt x="121" y="47"/>
                    </a:lnTo>
                    <a:lnTo>
                      <a:pt x="121" y="47"/>
                    </a:lnTo>
                    <a:lnTo>
                      <a:pt x="115" y="45"/>
                    </a:lnTo>
                    <a:lnTo>
                      <a:pt x="115" y="45"/>
                    </a:lnTo>
                    <a:lnTo>
                      <a:pt x="110" y="47"/>
                    </a:lnTo>
                    <a:lnTo>
                      <a:pt x="110" y="47"/>
                    </a:lnTo>
                    <a:lnTo>
                      <a:pt x="108" y="49"/>
                    </a:lnTo>
                    <a:lnTo>
                      <a:pt x="108" y="49"/>
                    </a:lnTo>
                    <a:lnTo>
                      <a:pt x="106" y="51"/>
                    </a:lnTo>
                    <a:lnTo>
                      <a:pt x="106" y="51"/>
                    </a:lnTo>
                    <a:lnTo>
                      <a:pt x="106" y="55"/>
                    </a:lnTo>
                    <a:lnTo>
                      <a:pt x="106" y="55"/>
                    </a:lnTo>
                    <a:lnTo>
                      <a:pt x="106" y="58"/>
                    </a:lnTo>
                    <a:lnTo>
                      <a:pt x="106" y="58"/>
                    </a:lnTo>
                    <a:lnTo>
                      <a:pt x="108" y="60"/>
                    </a:lnTo>
                    <a:lnTo>
                      <a:pt x="108" y="60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5" y="62"/>
                    </a:lnTo>
                    <a:lnTo>
                      <a:pt x="115" y="62"/>
                    </a:lnTo>
                    <a:lnTo>
                      <a:pt x="119" y="62"/>
                    </a:lnTo>
                    <a:lnTo>
                      <a:pt x="119" y="62"/>
                    </a:lnTo>
                    <a:lnTo>
                      <a:pt x="123" y="60"/>
                    </a:lnTo>
                    <a:lnTo>
                      <a:pt x="123" y="60"/>
                    </a:lnTo>
                    <a:lnTo>
                      <a:pt x="124" y="56"/>
                    </a:lnTo>
                    <a:lnTo>
                      <a:pt x="119" y="56"/>
                    </a:lnTo>
                    <a:lnTo>
                      <a:pt x="119" y="56"/>
                    </a:lnTo>
                    <a:close/>
                    <a:moveTo>
                      <a:pt x="25" y="12"/>
                    </a:moveTo>
                    <a:lnTo>
                      <a:pt x="25" y="82"/>
                    </a:lnTo>
                    <a:lnTo>
                      <a:pt x="141" y="82"/>
                    </a:lnTo>
                    <a:lnTo>
                      <a:pt x="141" y="12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9" name="Freeform 280"/>
              <p:cNvSpPr>
                <a:spLocks noEditPoints="1"/>
              </p:cNvSpPr>
              <p:nvPr/>
            </p:nvSpPr>
            <p:spPr bwMode="auto">
              <a:xfrm>
                <a:off x="8866" y="6761"/>
                <a:ext cx="927" cy="853"/>
              </a:xfrm>
              <a:custGeom>
                <a:avLst/>
                <a:gdLst>
                  <a:gd name="T0" fmla="*/ 120 w 175"/>
                  <a:gd name="T1" fmla="*/ 0 h 161"/>
                  <a:gd name="T2" fmla="*/ 127 w 175"/>
                  <a:gd name="T3" fmla="*/ 1 h 161"/>
                  <a:gd name="T4" fmla="*/ 134 w 175"/>
                  <a:gd name="T5" fmla="*/ 7 h 161"/>
                  <a:gd name="T6" fmla="*/ 140 w 175"/>
                  <a:gd name="T7" fmla="*/ 22 h 161"/>
                  <a:gd name="T8" fmla="*/ 140 w 175"/>
                  <a:gd name="T9" fmla="*/ 80 h 161"/>
                  <a:gd name="T10" fmla="*/ 134 w 175"/>
                  <a:gd name="T11" fmla="*/ 97 h 161"/>
                  <a:gd name="T12" fmla="*/ 127 w 175"/>
                  <a:gd name="T13" fmla="*/ 100 h 161"/>
                  <a:gd name="T14" fmla="*/ 112 w 175"/>
                  <a:gd name="T15" fmla="*/ 102 h 161"/>
                  <a:gd name="T16" fmla="*/ 109 w 175"/>
                  <a:gd name="T17" fmla="*/ 139 h 161"/>
                  <a:gd name="T18" fmla="*/ 81 w 175"/>
                  <a:gd name="T19" fmla="*/ 102 h 161"/>
                  <a:gd name="T20" fmla="*/ 22 w 175"/>
                  <a:gd name="T21" fmla="*/ 102 h 161"/>
                  <a:gd name="T22" fmla="*/ 6 w 175"/>
                  <a:gd name="T23" fmla="*/ 97 h 161"/>
                  <a:gd name="T24" fmla="*/ 2 w 175"/>
                  <a:gd name="T25" fmla="*/ 89 h 161"/>
                  <a:gd name="T26" fmla="*/ 0 w 175"/>
                  <a:gd name="T27" fmla="*/ 22 h 161"/>
                  <a:gd name="T28" fmla="*/ 2 w 175"/>
                  <a:gd name="T29" fmla="*/ 12 h 161"/>
                  <a:gd name="T30" fmla="*/ 6 w 175"/>
                  <a:gd name="T31" fmla="*/ 7 h 161"/>
                  <a:gd name="T32" fmla="*/ 22 w 175"/>
                  <a:gd name="T33" fmla="*/ 0 h 161"/>
                  <a:gd name="T34" fmla="*/ 153 w 175"/>
                  <a:gd name="T35" fmla="*/ 33 h 161"/>
                  <a:gd name="T36" fmla="*/ 153 w 175"/>
                  <a:gd name="T37" fmla="*/ 80 h 161"/>
                  <a:gd name="T38" fmla="*/ 151 w 175"/>
                  <a:gd name="T39" fmla="*/ 93 h 161"/>
                  <a:gd name="T40" fmla="*/ 144 w 175"/>
                  <a:gd name="T41" fmla="*/ 104 h 161"/>
                  <a:gd name="T42" fmla="*/ 134 w 175"/>
                  <a:gd name="T43" fmla="*/ 111 h 161"/>
                  <a:gd name="T44" fmla="*/ 122 w 175"/>
                  <a:gd name="T45" fmla="*/ 132 h 161"/>
                  <a:gd name="T46" fmla="*/ 156 w 175"/>
                  <a:gd name="T47" fmla="*/ 132 h 161"/>
                  <a:gd name="T48" fmla="*/ 169 w 175"/>
                  <a:gd name="T49" fmla="*/ 128 h 161"/>
                  <a:gd name="T50" fmla="*/ 175 w 175"/>
                  <a:gd name="T51" fmla="*/ 115 h 161"/>
                  <a:gd name="T52" fmla="*/ 175 w 175"/>
                  <a:gd name="T53" fmla="*/ 49 h 161"/>
                  <a:gd name="T54" fmla="*/ 169 w 175"/>
                  <a:gd name="T55" fmla="*/ 38 h 161"/>
                  <a:gd name="T56" fmla="*/ 156 w 175"/>
                  <a:gd name="T57" fmla="*/ 33 h 161"/>
                  <a:gd name="T58" fmla="*/ 153 w 175"/>
                  <a:gd name="T59" fmla="*/ 33 h 161"/>
                  <a:gd name="T60" fmla="*/ 76 w 175"/>
                  <a:gd name="T61" fmla="*/ 115 h 161"/>
                  <a:gd name="T62" fmla="*/ 32 w 175"/>
                  <a:gd name="T63" fmla="*/ 115 h 161"/>
                  <a:gd name="T64" fmla="*/ 33 w 175"/>
                  <a:gd name="T65" fmla="*/ 122 h 161"/>
                  <a:gd name="T66" fmla="*/ 43 w 175"/>
                  <a:gd name="T67" fmla="*/ 130 h 161"/>
                  <a:gd name="T68" fmla="*/ 54 w 175"/>
                  <a:gd name="T69" fmla="*/ 132 h 161"/>
                  <a:gd name="T70" fmla="*/ 72 w 175"/>
                  <a:gd name="T71" fmla="*/ 132 h 161"/>
                  <a:gd name="T72" fmla="*/ 87 w 175"/>
                  <a:gd name="T73" fmla="*/ 132 h 161"/>
                  <a:gd name="T74" fmla="*/ 22 w 175"/>
                  <a:gd name="T75" fmla="*/ 12 h 161"/>
                  <a:gd name="T76" fmla="*/ 19 w 175"/>
                  <a:gd name="T77" fmla="*/ 12 h 161"/>
                  <a:gd name="T78" fmla="*/ 15 w 175"/>
                  <a:gd name="T79" fmla="*/ 14 h 161"/>
                  <a:gd name="T80" fmla="*/ 13 w 175"/>
                  <a:gd name="T81" fmla="*/ 22 h 161"/>
                  <a:gd name="T82" fmla="*/ 13 w 175"/>
                  <a:gd name="T83" fmla="*/ 80 h 161"/>
                  <a:gd name="T84" fmla="*/ 15 w 175"/>
                  <a:gd name="T85" fmla="*/ 88 h 161"/>
                  <a:gd name="T86" fmla="*/ 19 w 175"/>
                  <a:gd name="T87" fmla="*/ 89 h 161"/>
                  <a:gd name="T88" fmla="*/ 85 w 175"/>
                  <a:gd name="T89" fmla="*/ 89 h 161"/>
                  <a:gd name="T90" fmla="*/ 90 w 175"/>
                  <a:gd name="T91" fmla="*/ 93 h 161"/>
                  <a:gd name="T92" fmla="*/ 101 w 175"/>
                  <a:gd name="T93" fmla="*/ 95 h 161"/>
                  <a:gd name="T94" fmla="*/ 107 w 175"/>
                  <a:gd name="T95" fmla="*/ 89 h 161"/>
                  <a:gd name="T96" fmla="*/ 120 w 175"/>
                  <a:gd name="T97" fmla="*/ 89 h 161"/>
                  <a:gd name="T98" fmla="*/ 125 w 175"/>
                  <a:gd name="T99" fmla="*/ 88 h 161"/>
                  <a:gd name="T100" fmla="*/ 127 w 175"/>
                  <a:gd name="T101" fmla="*/ 84 h 161"/>
                  <a:gd name="T102" fmla="*/ 129 w 175"/>
                  <a:gd name="T103" fmla="*/ 22 h 161"/>
                  <a:gd name="T104" fmla="*/ 127 w 175"/>
                  <a:gd name="T105" fmla="*/ 18 h 161"/>
                  <a:gd name="T106" fmla="*/ 125 w 175"/>
                  <a:gd name="T107" fmla="*/ 14 h 161"/>
                  <a:gd name="T108" fmla="*/ 120 w 175"/>
                  <a:gd name="T109" fmla="*/ 1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" h="161">
                    <a:moveTo>
                      <a:pt x="22" y="0"/>
                    </a:moveTo>
                    <a:lnTo>
                      <a:pt x="120" y="0"/>
                    </a:lnTo>
                    <a:lnTo>
                      <a:pt x="120" y="0"/>
                    </a:lnTo>
                    <a:lnTo>
                      <a:pt x="127" y="1"/>
                    </a:lnTo>
                    <a:lnTo>
                      <a:pt x="134" y="7"/>
                    </a:lnTo>
                    <a:lnTo>
                      <a:pt x="134" y="7"/>
                    </a:lnTo>
                    <a:lnTo>
                      <a:pt x="140" y="12"/>
                    </a:lnTo>
                    <a:lnTo>
                      <a:pt x="140" y="22"/>
                    </a:lnTo>
                    <a:lnTo>
                      <a:pt x="140" y="80"/>
                    </a:lnTo>
                    <a:lnTo>
                      <a:pt x="140" y="80"/>
                    </a:lnTo>
                    <a:lnTo>
                      <a:pt x="140" y="89"/>
                    </a:lnTo>
                    <a:lnTo>
                      <a:pt x="134" y="97"/>
                    </a:lnTo>
                    <a:lnTo>
                      <a:pt x="134" y="97"/>
                    </a:lnTo>
                    <a:lnTo>
                      <a:pt x="127" y="100"/>
                    </a:lnTo>
                    <a:lnTo>
                      <a:pt x="120" y="102"/>
                    </a:lnTo>
                    <a:lnTo>
                      <a:pt x="112" y="102"/>
                    </a:lnTo>
                    <a:lnTo>
                      <a:pt x="111" y="124"/>
                    </a:lnTo>
                    <a:lnTo>
                      <a:pt x="109" y="139"/>
                    </a:lnTo>
                    <a:lnTo>
                      <a:pt x="100" y="126"/>
                    </a:lnTo>
                    <a:lnTo>
                      <a:pt x="81" y="102"/>
                    </a:lnTo>
                    <a:lnTo>
                      <a:pt x="22" y="102"/>
                    </a:lnTo>
                    <a:lnTo>
                      <a:pt x="22" y="102"/>
                    </a:lnTo>
                    <a:lnTo>
                      <a:pt x="13" y="100"/>
                    </a:lnTo>
                    <a:lnTo>
                      <a:pt x="6" y="97"/>
                    </a:lnTo>
                    <a:lnTo>
                      <a:pt x="6" y="97"/>
                    </a:lnTo>
                    <a:lnTo>
                      <a:pt x="2" y="89"/>
                    </a:lnTo>
                    <a:lnTo>
                      <a:pt x="0" y="8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2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13" y="1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  <a:moveTo>
                      <a:pt x="153" y="33"/>
                    </a:moveTo>
                    <a:lnTo>
                      <a:pt x="153" y="80"/>
                    </a:lnTo>
                    <a:lnTo>
                      <a:pt x="153" y="80"/>
                    </a:lnTo>
                    <a:lnTo>
                      <a:pt x="153" y="88"/>
                    </a:lnTo>
                    <a:lnTo>
                      <a:pt x="151" y="93"/>
                    </a:lnTo>
                    <a:lnTo>
                      <a:pt x="147" y="100"/>
                    </a:lnTo>
                    <a:lnTo>
                      <a:pt x="144" y="104"/>
                    </a:lnTo>
                    <a:lnTo>
                      <a:pt x="144" y="104"/>
                    </a:lnTo>
                    <a:lnTo>
                      <a:pt x="134" y="111"/>
                    </a:lnTo>
                    <a:lnTo>
                      <a:pt x="123" y="115"/>
                    </a:lnTo>
                    <a:lnTo>
                      <a:pt x="122" y="132"/>
                    </a:lnTo>
                    <a:lnTo>
                      <a:pt x="156" y="132"/>
                    </a:lnTo>
                    <a:lnTo>
                      <a:pt x="156" y="132"/>
                    </a:lnTo>
                    <a:lnTo>
                      <a:pt x="164" y="130"/>
                    </a:lnTo>
                    <a:lnTo>
                      <a:pt x="169" y="128"/>
                    </a:lnTo>
                    <a:lnTo>
                      <a:pt x="173" y="122"/>
                    </a:lnTo>
                    <a:lnTo>
                      <a:pt x="175" y="115"/>
                    </a:lnTo>
                    <a:lnTo>
                      <a:pt x="175" y="49"/>
                    </a:lnTo>
                    <a:lnTo>
                      <a:pt x="175" y="49"/>
                    </a:lnTo>
                    <a:lnTo>
                      <a:pt x="173" y="42"/>
                    </a:lnTo>
                    <a:lnTo>
                      <a:pt x="169" y="38"/>
                    </a:lnTo>
                    <a:lnTo>
                      <a:pt x="164" y="34"/>
                    </a:lnTo>
                    <a:lnTo>
                      <a:pt x="156" y="33"/>
                    </a:lnTo>
                    <a:lnTo>
                      <a:pt x="153" y="33"/>
                    </a:lnTo>
                    <a:lnTo>
                      <a:pt x="153" y="33"/>
                    </a:lnTo>
                    <a:close/>
                    <a:moveTo>
                      <a:pt x="87" y="132"/>
                    </a:moveTo>
                    <a:lnTo>
                      <a:pt x="76" y="115"/>
                    </a:lnTo>
                    <a:lnTo>
                      <a:pt x="32" y="115"/>
                    </a:lnTo>
                    <a:lnTo>
                      <a:pt x="32" y="115"/>
                    </a:lnTo>
                    <a:lnTo>
                      <a:pt x="32" y="115"/>
                    </a:lnTo>
                    <a:lnTo>
                      <a:pt x="33" y="122"/>
                    </a:lnTo>
                    <a:lnTo>
                      <a:pt x="37" y="128"/>
                    </a:lnTo>
                    <a:lnTo>
                      <a:pt x="43" y="130"/>
                    </a:lnTo>
                    <a:lnTo>
                      <a:pt x="50" y="132"/>
                    </a:lnTo>
                    <a:lnTo>
                      <a:pt x="54" y="132"/>
                    </a:lnTo>
                    <a:lnTo>
                      <a:pt x="54" y="161"/>
                    </a:lnTo>
                    <a:lnTo>
                      <a:pt x="72" y="132"/>
                    </a:lnTo>
                    <a:lnTo>
                      <a:pt x="87" y="132"/>
                    </a:lnTo>
                    <a:lnTo>
                      <a:pt x="87" y="132"/>
                    </a:lnTo>
                    <a:close/>
                    <a:moveTo>
                      <a:pt x="120" y="12"/>
                    </a:moveTo>
                    <a:lnTo>
                      <a:pt x="22" y="12"/>
                    </a:lnTo>
                    <a:lnTo>
                      <a:pt x="22" y="12"/>
                    </a:lnTo>
                    <a:lnTo>
                      <a:pt x="19" y="12"/>
                    </a:lnTo>
                    <a:lnTo>
                      <a:pt x="15" y="14"/>
                    </a:lnTo>
                    <a:lnTo>
                      <a:pt x="15" y="14"/>
                    </a:lnTo>
                    <a:lnTo>
                      <a:pt x="13" y="18"/>
                    </a:lnTo>
                    <a:lnTo>
                      <a:pt x="13" y="22"/>
                    </a:lnTo>
                    <a:lnTo>
                      <a:pt x="13" y="80"/>
                    </a:lnTo>
                    <a:lnTo>
                      <a:pt x="13" y="80"/>
                    </a:lnTo>
                    <a:lnTo>
                      <a:pt x="13" y="84"/>
                    </a:lnTo>
                    <a:lnTo>
                      <a:pt x="15" y="88"/>
                    </a:lnTo>
                    <a:lnTo>
                      <a:pt x="15" y="88"/>
                    </a:lnTo>
                    <a:lnTo>
                      <a:pt x="19" y="89"/>
                    </a:lnTo>
                    <a:lnTo>
                      <a:pt x="22" y="89"/>
                    </a:lnTo>
                    <a:lnTo>
                      <a:pt x="85" y="89"/>
                    </a:lnTo>
                    <a:lnTo>
                      <a:pt x="89" y="89"/>
                    </a:lnTo>
                    <a:lnTo>
                      <a:pt x="90" y="93"/>
                    </a:lnTo>
                    <a:lnTo>
                      <a:pt x="100" y="106"/>
                    </a:lnTo>
                    <a:lnTo>
                      <a:pt x="101" y="95"/>
                    </a:lnTo>
                    <a:lnTo>
                      <a:pt x="101" y="89"/>
                    </a:lnTo>
                    <a:lnTo>
                      <a:pt x="107" y="89"/>
                    </a:lnTo>
                    <a:lnTo>
                      <a:pt x="120" y="89"/>
                    </a:lnTo>
                    <a:lnTo>
                      <a:pt x="120" y="89"/>
                    </a:lnTo>
                    <a:lnTo>
                      <a:pt x="123" y="89"/>
                    </a:lnTo>
                    <a:lnTo>
                      <a:pt x="125" y="88"/>
                    </a:lnTo>
                    <a:lnTo>
                      <a:pt x="125" y="88"/>
                    </a:lnTo>
                    <a:lnTo>
                      <a:pt x="127" y="84"/>
                    </a:lnTo>
                    <a:lnTo>
                      <a:pt x="129" y="80"/>
                    </a:lnTo>
                    <a:lnTo>
                      <a:pt x="129" y="22"/>
                    </a:lnTo>
                    <a:lnTo>
                      <a:pt x="129" y="22"/>
                    </a:lnTo>
                    <a:lnTo>
                      <a:pt x="127" y="18"/>
                    </a:lnTo>
                    <a:lnTo>
                      <a:pt x="125" y="14"/>
                    </a:lnTo>
                    <a:lnTo>
                      <a:pt x="125" y="14"/>
                    </a:lnTo>
                    <a:lnTo>
                      <a:pt x="123" y="12"/>
                    </a:lnTo>
                    <a:lnTo>
                      <a:pt x="120" y="12"/>
                    </a:lnTo>
                    <a:lnTo>
                      <a:pt x="120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6110" y="3125"/>
                <a:ext cx="7428" cy="4988"/>
                <a:chOff x="6110" y="3125"/>
                <a:chExt cx="7428" cy="498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" name="组合 7"/>
                <p:cNvGrpSpPr/>
                <p:nvPr/>
              </p:nvGrpSpPr>
              <p:grpSpPr>
                <a:xfrm rot="0">
                  <a:off x="6110" y="3125"/>
                  <a:ext cx="7428" cy="4988"/>
                  <a:chOff x="5300" y="2777"/>
                  <a:chExt cx="8478" cy="5693"/>
                </a:xfrm>
              </p:grpSpPr>
              <p:sp>
                <p:nvSpPr>
                  <p:cNvPr id="2" name="任意多边形 1"/>
                  <p:cNvSpPr/>
                  <p:nvPr/>
                </p:nvSpPr>
                <p:spPr>
                  <a:xfrm rot="2880000">
                    <a:off x="5309" y="3905"/>
                    <a:ext cx="2971" cy="2990"/>
                  </a:xfrm>
                  <a:custGeom>
                    <a:avLst/>
                    <a:gdLst>
                      <a:gd name="adj" fmla="val 111809"/>
                      <a:gd name="a" fmla="pin 0 adj 200000"/>
                      <a:gd name="r2" fmla="sqrt 2"/>
                      <a:gd name="tw" fmla="*/ wd2 r2 1"/>
                      <a:gd name="th" fmla="*/ hd2 r2 1"/>
                      <a:gd name="sw" fmla="*/ tw a 100000"/>
                      <a:gd name="sh" fmla="*/ th a 100000"/>
                      <a:gd name="dx1" fmla="cos sw 2700000"/>
                      <a:gd name="dy1" fmla="sin sh 2700000"/>
                      <a:gd name="x1" fmla="+- hc dx1 0"/>
                      <a:gd name="y1" fmla="+- vc 0 dy1"/>
                      <a:gd name="x2" fmla="+/ hc x1 2"/>
                      <a:gd name="y2" fmla="+/ vc y1 2"/>
                      <a:gd name="idx" fmla="cos wd2 2700000"/>
                      <a:gd name="idy" fmla="sin hd2 2700000"/>
                      <a:gd name="il" fmla="+- hc 0 idx"/>
                      <a:gd name="ir" fmla="+- hc idx 0"/>
                      <a:gd name="it" fmla="+- vc 0 idy"/>
                      <a:gd name="ib" fmla="+- vc idy 0"/>
                    </a:gdLst>
                    <a:ahLst/>
                    <a:cxnLst>
                      <a:cxn ang="0">
                        <a:pos x="r" y="vc"/>
                      </a:cxn>
                      <a:cxn ang="cd4">
                        <a:pos x="ir" y="ib"/>
                      </a:cxn>
                      <a:cxn ang="cd4">
                        <a:pos x="hc" y="b"/>
                      </a:cxn>
                      <a:cxn ang="cd4">
                        <a:pos x="il" y="ib"/>
                      </a:cxn>
                      <a:cxn ang="cd2">
                        <a:pos x="l" y="vc"/>
                      </a:cxn>
                      <a:cxn ang="3">
                        <a:pos x="il" y="it"/>
                      </a:cxn>
                      <a:cxn ang="3">
                        <a:pos x="hc" y="t"/>
                      </a:cxn>
                      <a:cxn ang="3">
                        <a:pos x="x1" y="y1"/>
                      </a:cxn>
                    </a:cxnLst>
                    <a:rect l="l" t="t" r="r" b="b"/>
                    <a:pathLst>
                      <a:path w="2972" h="2990">
                        <a:moveTo>
                          <a:pt x="0" y="1578"/>
                        </a:moveTo>
                        <a:cubicBezTo>
                          <a:pt x="-32" y="773"/>
                          <a:pt x="733" y="129"/>
                          <a:pt x="1427" y="167"/>
                        </a:cubicBezTo>
                        <a:cubicBezTo>
                          <a:pt x="1934" y="168"/>
                          <a:pt x="2506" y="101"/>
                          <a:pt x="2971" y="0"/>
                        </a:cubicBezTo>
                        <a:cubicBezTo>
                          <a:pt x="2858" y="518"/>
                          <a:pt x="2803" y="1102"/>
                          <a:pt x="2805" y="1578"/>
                        </a:cubicBezTo>
                        <a:cubicBezTo>
                          <a:pt x="2829" y="2370"/>
                          <a:pt x="2108" y="3009"/>
                          <a:pt x="1403" y="2990"/>
                        </a:cubicBezTo>
                        <a:cubicBezTo>
                          <a:pt x="615" y="3014"/>
                          <a:pt x="-19" y="2289"/>
                          <a:pt x="0" y="1578"/>
                        </a:cubicBezTo>
                        <a:close/>
                        <a:moveTo>
                          <a:pt x="511" y="2380"/>
                        </a:moveTo>
                        <a:cubicBezTo>
                          <a:pt x="300" y="2164"/>
                          <a:pt x="198" y="1814"/>
                          <a:pt x="203" y="1588"/>
                        </a:cubicBezTo>
                        <a:cubicBezTo>
                          <a:pt x="142" y="960"/>
                          <a:pt x="826" y="335"/>
                          <a:pt x="1392" y="378"/>
                        </a:cubicBezTo>
                        <a:cubicBezTo>
                          <a:pt x="2020" y="317"/>
                          <a:pt x="2646" y="1001"/>
                          <a:pt x="2603" y="1567"/>
                        </a:cubicBezTo>
                        <a:cubicBezTo>
                          <a:pt x="2663" y="2195"/>
                          <a:pt x="1979" y="2820"/>
                          <a:pt x="1413" y="2777"/>
                        </a:cubicBezTo>
                        <a:cubicBezTo>
                          <a:pt x="1085" y="2795"/>
                          <a:pt x="704" y="2608"/>
                          <a:pt x="511" y="238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" name="任意多边形 4"/>
                  <p:cNvSpPr/>
                  <p:nvPr/>
                </p:nvSpPr>
                <p:spPr>
                  <a:xfrm rot="18720000" flipH="1">
                    <a:off x="10021" y="3489"/>
                    <a:ext cx="3745" cy="3769"/>
                  </a:xfrm>
                  <a:custGeom>
                    <a:avLst/>
                    <a:gdLst>
                      <a:gd name="adj" fmla="val 111809"/>
                      <a:gd name="a" fmla="pin 0 adj 200000"/>
                      <a:gd name="r2" fmla="sqrt 2"/>
                      <a:gd name="tw" fmla="*/ wd2 r2 1"/>
                      <a:gd name="th" fmla="*/ hd2 r2 1"/>
                      <a:gd name="sw" fmla="*/ tw a 100000"/>
                      <a:gd name="sh" fmla="*/ th a 100000"/>
                      <a:gd name="dx1" fmla="cos sw 2700000"/>
                      <a:gd name="dy1" fmla="sin sh 2700000"/>
                      <a:gd name="x1" fmla="+- hc dx1 0"/>
                      <a:gd name="y1" fmla="+- vc 0 dy1"/>
                      <a:gd name="x2" fmla="+/ hc x1 2"/>
                      <a:gd name="y2" fmla="+/ vc y1 2"/>
                      <a:gd name="idx" fmla="cos wd2 2700000"/>
                      <a:gd name="idy" fmla="sin hd2 2700000"/>
                      <a:gd name="il" fmla="+- hc 0 idx"/>
                      <a:gd name="ir" fmla="+- hc idx 0"/>
                      <a:gd name="it" fmla="+- vc 0 idy"/>
                      <a:gd name="ib" fmla="+- vc idy 0"/>
                    </a:gdLst>
                    <a:ahLst/>
                    <a:cxnLst>
                      <a:cxn ang="0">
                        <a:pos x="r" y="vc"/>
                      </a:cxn>
                      <a:cxn ang="cd4">
                        <a:pos x="ir" y="ib"/>
                      </a:cxn>
                      <a:cxn ang="cd4">
                        <a:pos x="hc" y="b"/>
                      </a:cxn>
                      <a:cxn ang="cd4">
                        <a:pos x="il" y="ib"/>
                      </a:cxn>
                      <a:cxn ang="cd2">
                        <a:pos x="l" y="vc"/>
                      </a:cxn>
                      <a:cxn ang="3">
                        <a:pos x="il" y="it"/>
                      </a:cxn>
                      <a:cxn ang="3">
                        <a:pos x="hc" y="t"/>
                      </a:cxn>
                      <a:cxn ang="3">
                        <a:pos x="x1" y="y1"/>
                      </a:cxn>
                    </a:cxnLst>
                    <a:rect l="l" t="t" r="r" b="b"/>
                    <a:pathLst>
                      <a:path w="2972" h="2990">
                        <a:moveTo>
                          <a:pt x="0" y="1578"/>
                        </a:moveTo>
                        <a:cubicBezTo>
                          <a:pt x="-32" y="773"/>
                          <a:pt x="733" y="129"/>
                          <a:pt x="1427" y="167"/>
                        </a:cubicBezTo>
                        <a:cubicBezTo>
                          <a:pt x="1934" y="168"/>
                          <a:pt x="2506" y="101"/>
                          <a:pt x="2971" y="0"/>
                        </a:cubicBezTo>
                        <a:cubicBezTo>
                          <a:pt x="2858" y="518"/>
                          <a:pt x="2803" y="1102"/>
                          <a:pt x="2805" y="1578"/>
                        </a:cubicBezTo>
                        <a:cubicBezTo>
                          <a:pt x="2829" y="2370"/>
                          <a:pt x="2108" y="3009"/>
                          <a:pt x="1403" y="2990"/>
                        </a:cubicBezTo>
                        <a:cubicBezTo>
                          <a:pt x="615" y="3014"/>
                          <a:pt x="-19" y="2289"/>
                          <a:pt x="0" y="1578"/>
                        </a:cubicBezTo>
                        <a:close/>
                        <a:moveTo>
                          <a:pt x="511" y="2380"/>
                        </a:moveTo>
                        <a:cubicBezTo>
                          <a:pt x="300" y="2164"/>
                          <a:pt x="198" y="1814"/>
                          <a:pt x="203" y="1588"/>
                        </a:cubicBezTo>
                        <a:cubicBezTo>
                          <a:pt x="142" y="960"/>
                          <a:pt x="826" y="335"/>
                          <a:pt x="1392" y="378"/>
                        </a:cubicBezTo>
                        <a:cubicBezTo>
                          <a:pt x="2020" y="317"/>
                          <a:pt x="2646" y="1001"/>
                          <a:pt x="2603" y="1567"/>
                        </a:cubicBezTo>
                        <a:cubicBezTo>
                          <a:pt x="2663" y="2195"/>
                          <a:pt x="1979" y="2820"/>
                          <a:pt x="1413" y="2777"/>
                        </a:cubicBezTo>
                        <a:cubicBezTo>
                          <a:pt x="1085" y="2795"/>
                          <a:pt x="704" y="2608"/>
                          <a:pt x="511" y="238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" name="任意多边形 5"/>
                  <p:cNvSpPr/>
                  <p:nvPr/>
                </p:nvSpPr>
                <p:spPr>
                  <a:xfrm rot="19080000">
                    <a:off x="7809" y="6082"/>
                    <a:ext cx="2373" cy="2388"/>
                  </a:xfrm>
                  <a:custGeom>
                    <a:avLst/>
                    <a:gdLst>
                      <a:gd name="adj" fmla="val 111809"/>
                      <a:gd name="a" fmla="pin 0 adj 200000"/>
                      <a:gd name="r2" fmla="sqrt 2"/>
                      <a:gd name="tw" fmla="*/ wd2 r2 1"/>
                      <a:gd name="th" fmla="*/ hd2 r2 1"/>
                      <a:gd name="sw" fmla="*/ tw a 100000"/>
                      <a:gd name="sh" fmla="*/ th a 100000"/>
                      <a:gd name="dx1" fmla="cos sw 2700000"/>
                      <a:gd name="dy1" fmla="sin sh 2700000"/>
                      <a:gd name="x1" fmla="+- hc dx1 0"/>
                      <a:gd name="y1" fmla="+- vc 0 dy1"/>
                      <a:gd name="x2" fmla="+/ hc x1 2"/>
                      <a:gd name="y2" fmla="+/ vc y1 2"/>
                      <a:gd name="idx" fmla="cos wd2 2700000"/>
                      <a:gd name="idy" fmla="sin hd2 2700000"/>
                      <a:gd name="il" fmla="+- hc 0 idx"/>
                      <a:gd name="ir" fmla="+- hc idx 0"/>
                      <a:gd name="it" fmla="+- vc 0 idy"/>
                      <a:gd name="ib" fmla="+- vc idy 0"/>
                    </a:gdLst>
                    <a:ahLst/>
                    <a:cxnLst>
                      <a:cxn ang="0">
                        <a:pos x="r" y="vc"/>
                      </a:cxn>
                      <a:cxn ang="cd4">
                        <a:pos x="ir" y="ib"/>
                      </a:cxn>
                      <a:cxn ang="cd4">
                        <a:pos x="hc" y="b"/>
                      </a:cxn>
                      <a:cxn ang="cd4">
                        <a:pos x="il" y="ib"/>
                      </a:cxn>
                      <a:cxn ang="cd2">
                        <a:pos x="l" y="vc"/>
                      </a:cxn>
                      <a:cxn ang="3">
                        <a:pos x="il" y="it"/>
                      </a:cxn>
                      <a:cxn ang="3">
                        <a:pos x="hc" y="t"/>
                      </a:cxn>
                      <a:cxn ang="3">
                        <a:pos x="x1" y="y1"/>
                      </a:cxn>
                    </a:cxnLst>
                    <a:rect l="l" t="t" r="r" b="b"/>
                    <a:pathLst>
                      <a:path w="2972" h="2990">
                        <a:moveTo>
                          <a:pt x="0" y="1578"/>
                        </a:moveTo>
                        <a:cubicBezTo>
                          <a:pt x="-32" y="773"/>
                          <a:pt x="733" y="129"/>
                          <a:pt x="1427" y="167"/>
                        </a:cubicBezTo>
                        <a:cubicBezTo>
                          <a:pt x="1934" y="168"/>
                          <a:pt x="2506" y="101"/>
                          <a:pt x="2971" y="0"/>
                        </a:cubicBezTo>
                        <a:cubicBezTo>
                          <a:pt x="2858" y="518"/>
                          <a:pt x="2803" y="1102"/>
                          <a:pt x="2805" y="1578"/>
                        </a:cubicBezTo>
                        <a:cubicBezTo>
                          <a:pt x="2829" y="2370"/>
                          <a:pt x="2108" y="3009"/>
                          <a:pt x="1403" y="2990"/>
                        </a:cubicBezTo>
                        <a:cubicBezTo>
                          <a:pt x="615" y="3014"/>
                          <a:pt x="-19" y="2289"/>
                          <a:pt x="0" y="1578"/>
                        </a:cubicBezTo>
                        <a:close/>
                        <a:moveTo>
                          <a:pt x="511" y="2380"/>
                        </a:moveTo>
                        <a:cubicBezTo>
                          <a:pt x="300" y="2164"/>
                          <a:pt x="198" y="1814"/>
                          <a:pt x="203" y="1588"/>
                        </a:cubicBezTo>
                        <a:cubicBezTo>
                          <a:pt x="142" y="960"/>
                          <a:pt x="826" y="335"/>
                          <a:pt x="1392" y="378"/>
                        </a:cubicBezTo>
                        <a:cubicBezTo>
                          <a:pt x="2020" y="317"/>
                          <a:pt x="2646" y="1001"/>
                          <a:pt x="2603" y="1567"/>
                        </a:cubicBezTo>
                        <a:cubicBezTo>
                          <a:pt x="2663" y="2195"/>
                          <a:pt x="1979" y="2820"/>
                          <a:pt x="1413" y="2777"/>
                        </a:cubicBezTo>
                        <a:cubicBezTo>
                          <a:pt x="1085" y="2795"/>
                          <a:pt x="704" y="2608"/>
                          <a:pt x="511" y="238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" name="任意多边形 6"/>
                  <p:cNvSpPr/>
                  <p:nvPr/>
                </p:nvSpPr>
                <p:spPr>
                  <a:xfrm rot="2520000" flipV="1">
                    <a:off x="7972" y="2777"/>
                    <a:ext cx="2047" cy="2060"/>
                  </a:xfrm>
                  <a:custGeom>
                    <a:avLst/>
                    <a:gdLst>
                      <a:gd name="adj" fmla="val 111809"/>
                      <a:gd name="a" fmla="pin 0 adj 200000"/>
                      <a:gd name="r2" fmla="sqrt 2"/>
                      <a:gd name="tw" fmla="*/ wd2 r2 1"/>
                      <a:gd name="th" fmla="*/ hd2 r2 1"/>
                      <a:gd name="sw" fmla="*/ tw a 100000"/>
                      <a:gd name="sh" fmla="*/ th a 100000"/>
                      <a:gd name="dx1" fmla="cos sw 2700000"/>
                      <a:gd name="dy1" fmla="sin sh 2700000"/>
                      <a:gd name="x1" fmla="+- hc dx1 0"/>
                      <a:gd name="y1" fmla="+- vc 0 dy1"/>
                      <a:gd name="x2" fmla="+/ hc x1 2"/>
                      <a:gd name="y2" fmla="+/ vc y1 2"/>
                      <a:gd name="idx" fmla="cos wd2 2700000"/>
                      <a:gd name="idy" fmla="sin hd2 2700000"/>
                      <a:gd name="il" fmla="+- hc 0 idx"/>
                      <a:gd name="ir" fmla="+- hc idx 0"/>
                      <a:gd name="it" fmla="+- vc 0 idy"/>
                      <a:gd name="ib" fmla="+- vc idy 0"/>
                    </a:gdLst>
                    <a:ahLst/>
                    <a:cxnLst>
                      <a:cxn ang="0">
                        <a:pos x="r" y="vc"/>
                      </a:cxn>
                      <a:cxn ang="cd4">
                        <a:pos x="ir" y="ib"/>
                      </a:cxn>
                      <a:cxn ang="cd4">
                        <a:pos x="hc" y="b"/>
                      </a:cxn>
                      <a:cxn ang="cd4">
                        <a:pos x="il" y="ib"/>
                      </a:cxn>
                      <a:cxn ang="cd2">
                        <a:pos x="l" y="vc"/>
                      </a:cxn>
                      <a:cxn ang="3">
                        <a:pos x="il" y="it"/>
                      </a:cxn>
                      <a:cxn ang="3">
                        <a:pos x="hc" y="t"/>
                      </a:cxn>
                      <a:cxn ang="3">
                        <a:pos x="x1" y="y1"/>
                      </a:cxn>
                    </a:cxnLst>
                    <a:rect l="l" t="t" r="r" b="b"/>
                    <a:pathLst>
                      <a:path w="2972" h="2990">
                        <a:moveTo>
                          <a:pt x="0" y="1578"/>
                        </a:moveTo>
                        <a:cubicBezTo>
                          <a:pt x="-32" y="773"/>
                          <a:pt x="733" y="129"/>
                          <a:pt x="1427" y="167"/>
                        </a:cubicBezTo>
                        <a:cubicBezTo>
                          <a:pt x="1934" y="168"/>
                          <a:pt x="2506" y="101"/>
                          <a:pt x="2971" y="0"/>
                        </a:cubicBezTo>
                        <a:cubicBezTo>
                          <a:pt x="2858" y="518"/>
                          <a:pt x="2803" y="1102"/>
                          <a:pt x="2805" y="1578"/>
                        </a:cubicBezTo>
                        <a:cubicBezTo>
                          <a:pt x="2829" y="2370"/>
                          <a:pt x="2108" y="3009"/>
                          <a:pt x="1403" y="2990"/>
                        </a:cubicBezTo>
                        <a:cubicBezTo>
                          <a:pt x="615" y="3014"/>
                          <a:pt x="-19" y="2289"/>
                          <a:pt x="0" y="1578"/>
                        </a:cubicBezTo>
                        <a:close/>
                        <a:moveTo>
                          <a:pt x="511" y="2380"/>
                        </a:moveTo>
                        <a:cubicBezTo>
                          <a:pt x="300" y="2164"/>
                          <a:pt x="198" y="1814"/>
                          <a:pt x="203" y="1588"/>
                        </a:cubicBezTo>
                        <a:cubicBezTo>
                          <a:pt x="142" y="960"/>
                          <a:pt x="826" y="335"/>
                          <a:pt x="1392" y="378"/>
                        </a:cubicBezTo>
                        <a:cubicBezTo>
                          <a:pt x="2020" y="317"/>
                          <a:pt x="2646" y="1001"/>
                          <a:pt x="2603" y="1567"/>
                        </a:cubicBezTo>
                        <a:cubicBezTo>
                          <a:pt x="2663" y="2195"/>
                          <a:pt x="1979" y="2820"/>
                          <a:pt x="1413" y="2777"/>
                        </a:cubicBezTo>
                        <a:cubicBezTo>
                          <a:pt x="1085" y="2795"/>
                          <a:pt x="704" y="2608"/>
                          <a:pt x="511" y="238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5" name="Freeform 314"/>
                <p:cNvSpPr>
                  <a:spLocks noEditPoints="1"/>
                </p:cNvSpPr>
                <p:nvPr/>
              </p:nvSpPr>
              <p:spPr bwMode="auto">
                <a:xfrm>
                  <a:off x="8873" y="3362"/>
                  <a:ext cx="920" cy="989"/>
                </a:xfrm>
                <a:custGeom>
                  <a:avLst/>
                  <a:gdLst>
                    <a:gd name="T0" fmla="*/ 213 w 242"/>
                    <a:gd name="T1" fmla="*/ 91 h 260"/>
                    <a:gd name="T2" fmla="*/ 173 w 242"/>
                    <a:gd name="T3" fmla="*/ 56 h 260"/>
                    <a:gd name="T4" fmla="*/ 155 w 242"/>
                    <a:gd name="T5" fmla="*/ 36 h 260"/>
                    <a:gd name="T6" fmla="*/ 182 w 242"/>
                    <a:gd name="T7" fmla="*/ 23 h 260"/>
                    <a:gd name="T8" fmla="*/ 209 w 242"/>
                    <a:gd name="T9" fmla="*/ 27 h 260"/>
                    <a:gd name="T10" fmla="*/ 238 w 242"/>
                    <a:gd name="T11" fmla="*/ 56 h 260"/>
                    <a:gd name="T12" fmla="*/ 240 w 242"/>
                    <a:gd name="T13" fmla="*/ 87 h 260"/>
                    <a:gd name="T14" fmla="*/ 225 w 242"/>
                    <a:gd name="T15" fmla="*/ 114 h 260"/>
                    <a:gd name="T16" fmla="*/ 134 w 242"/>
                    <a:gd name="T17" fmla="*/ 60 h 260"/>
                    <a:gd name="T18" fmla="*/ 168 w 242"/>
                    <a:gd name="T19" fmla="*/ 71 h 260"/>
                    <a:gd name="T20" fmla="*/ 194 w 242"/>
                    <a:gd name="T21" fmla="*/ 95 h 260"/>
                    <a:gd name="T22" fmla="*/ 210 w 242"/>
                    <a:gd name="T23" fmla="*/ 126 h 260"/>
                    <a:gd name="T24" fmla="*/ 214 w 242"/>
                    <a:gd name="T25" fmla="*/ 153 h 260"/>
                    <a:gd name="T26" fmla="*/ 196 w 242"/>
                    <a:gd name="T27" fmla="*/ 210 h 260"/>
                    <a:gd name="T28" fmla="*/ 181 w 242"/>
                    <a:gd name="T29" fmla="*/ 226 h 260"/>
                    <a:gd name="T30" fmla="*/ 119 w 242"/>
                    <a:gd name="T31" fmla="*/ 248 h 260"/>
                    <a:gd name="T32" fmla="*/ 73 w 242"/>
                    <a:gd name="T33" fmla="*/ 235 h 260"/>
                    <a:gd name="T34" fmla="*/ 44 w 242"/>
                    <a:gd name="T35" fmla="*/ 210 h 260"/>
                    <a:gd name="T36" fmla="*/ 26 w 242"/>
                    <a:gd name="T37" fmla="*/ 169 h 260"/>
                    <a:gd name="T38" fmla="*/ 27 w 242"/>
                    <a:gd name="T39" fmla="*/ 135 h 260"/>
                    <a:gd name="T40" fmla="*/ 40 w 242"/>
                    <a:gd name="T41" fmla="*/ 101 h 260"/>
                    <a:gd name="T42" fmla="*/ 65 w 242"/>
                    <a:gd name="T43" fmla="*/ 76 h 260"/>
                    <a:gd name="T44" fmla="*/ 96 w 242"/>
                    <a:gd name="T45" fmla="*/ 61 h 260"/>
                    <a:gd name="T46" fmla="*/ 116 w 242"/>
                    <a:gd name="T47" fmla="*/ 26 h 260"/>
                    <a:gd name="T48" fmla="*/ 106 w 242"/>
                    <a:gd name="T49" fmla="*/ 13 h 260"/>
                    <a:gd name="T50" fmla="*/ 114 w 242"/>
                    <a:gd name="T51" fmla="*/ 1 h 260"/>
                    <a:gd name="T52" fmla="*/ 129 w 242"/>
                    <a:gd name="T53" fmla="*/ 4 h 260"/>
                    <a:gd name="T54" fmla="*/ 132 w 242"/>
                    <a:gd name="T55" fmla="*/ 17 h 260"/>
                    <a:gd name="T56" fmla="*/ 123 w 242"/>
                    <a:gd name="T57" fmla="*/ 26 h 260"/>
                    <a:gd name="T58" fmla="*/ 52 w 242"/>
                    <a:gd name="T59" fmla="*/ 182 h 260"/>
                    <a:gd name="T60" fmla="*/ 91 w 242"/>
                    <a:gd name="T61" fmla="*/ 221 h 260"/>
                    <a:gd name="T62" fmla="*/ 135 w 242"/>
                    <a:gd name="T63" fmla="*/ 226 h 260"/>
                    <a:gd name="T64" fmla="*/ 181 w 242"/>
                    <a:gd name="T65" fmla="*/ 195 h 260"/>
                    <a:gd name="T66" fmla="*/ 194 w 242"/>
                    <a:gd name="T67" fmla="*/ 153 h 260"/>
                    <a:gd name="T68" fmla="*/ 171 w 242"/>
                    <a:gd name="T69" fmla="*/ 101 h 260"/>
                    <a:gd name="T70" fmla="*/ 119 w 242"/>
                    <a:gd name="T71" fmla="*/ 79 h 260"/>
                    <a:gd name="T72" fmla="*/ 79 w 242"/>
                    <a:gd name="T73" fmla="*/ 92 h 260"/>
                    <a:gd name="T74" fmla="*/ 48 w 242"/>
                    <a:gd name="T75" fmla="*/ 139 h 260"/>
                    <a:gd name="T76" fmla="*/ 116 w 242"/>
                    <a:gd name="T77" fmla="*/ 169 h 260"/>
                    <a:gd name="T78" fmla="*/ 108 w 242"/>
                    <a:gd name="T79" fmla="*/ 163 h 260"/>
                    <a:gd name="T80" fmla="*/ 108 w 242"/>
                    <a:gd name="T81" fmla="*/ 122 h 260"/>
                    <a:gd name="T82" fmla="*/ 116 w 242"/>
                    <a:gd name="T83" fmla="*/ 117 h 260"/>
                    <a:gd name="T84" fmla="*/ 125 w 242"/>
                    <a:gd name="T85" fmla="*/ 125 h 260"/>
                    <a:gd name="T86" fmla="*/ 145 w 242"/>
                    <a:gd name="T87" fmla="*/ 152 h 260"/>
                    <a:gd name="T88" fmla="*/ 151 w 242"/>
                    <a:gd name="T89" fmla="*/ 161 h 260"/>
                    <a:gd name="T90" fmla="*/ 142 w 242"/>
                    <a:gd name="T91" fmla="*/ 169 h 260"/>
                    <a:gd name="T92" fmla="*/ 9 w 242"/>
                    <a:gd name="T93" fmla="*/ 106 h 260"/>
                    <a:gd name="T94" fmla="*/ 0 w 242"/>
                    <a:gd name="T95" fmla="*/ 76 h 260"/>
                    <a:gd name="T96" fmla="*/ 14 w 242"/>
                    <a:gd name="T97" fmla="*/ 39 h 260"/>
                    <a:gd name="T98" fmla="*/ 52 w 242"/>
                    <a:gd name="T99" fmla="*/ 23 h 260"/>
                    <a:gd name="T100" fmla="*/ 71 w 242"/>
                    <a:gd name="T101" fmla="*/ 27 h 260"/>
                    <a:gd name="T102" fmla="*/ 95 w 242"/>
                    <a:gd name="T103" fmla="*/ 47 h 260"/>
                    <a:gd name="T104" fmla="*/ 47 w 242"/>
                    <a:gd name="T105" fmla="*/ 70 h 260"/>
                    <a:gd name="T106" fmla="*/ 15 w 242"/>
                    <a:gd name="T107" fmla="*/ 114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60">
                      <a:moveTo>
                        <a:pt x="225" y="114"/>
                      </a:moveTo>
                      <a:lnTo>
                        <a:pt x="225" y="114"/>
                      </a:lnTo>
                      <a:lnTo>
                        <a:pt x="220" y="102"/>
                      </a:lnTo>
                      <a:lnTo>
                        <a:pt x="213" y="91"/>
                      </a:lnTo>
                      <a:lnTo>
                        <a:pt x="204" y="80"/>
                      </a:lnTo>
                      <a:lnTo>
                        <a:pt x="195" y="70"/>
                      </a:lnTo>
                      <a:lnTo>
                        <a:pt x="184" y="62"/>
                      </a:lnTo>
                      <a:lnTo>
                        <a:pt x="173" y="56"/>
                      </a:lnTo>
                      <a:lnTo>
                        <a:pt x="160" y="50"/>
                      </a:lnTo>
                      <a:lnTo>
                        <a:pt x="145" y="47"/>
                      </a:lnTo>
                      <a:lnTo>
                        <a:pt x="145" y="47"/>
                      </a:lnTo>
                      <a:lnTo>
                        <a:pt x="155" y="36"/>
                      </a:lnTo>
                      <a:lnTo>
                        <a:pt x="165" y="30"/>
                      </a:lnTo>
                      <a:lnTo>
                        <a:pt x="170" y="27"/>
                      </a:lnTo>
                      <a:lnTo>
                        <a:pt x="177" y="24"/>
                      </a:lnTo>
                      <a:lnTo>
                        <a:pt x="182" y="23"/>
                      </a:lnTo>
                      <a:lnTo>
                        <a:pt x="190" y="23"/>
                      </a:lnTo>
                      <a:lnTo>
                        <a:pt x="190" y="23"/>
                      </a:lnTo>
                      <a:lnTo>
                        <a:pt x="200" y="24"/>
                      </a:lnTo>
                      <a:lnTo>
                        <a:pt x="209" y="27"/>
                      </a:lnTo>
                      <a:lnTo>
                        <a:pt x="218" y="32"/>
                      </a:lnTo>
                      <a:lnTo>
                        <a:pt x="226" y="39"/>
                      </a:lnTo>
                      <a:lnTo>
                        <a:pt x="233" y="47"/>
                      </a:lnTo>
                      <a:lnTo>
                        <a:pt x="238" y="56"/>
                      </a:lnTo>
                      <a:lnTo>
                        <a:pt x="240" y="66"/>
                      </a:lnTo>
                      <a:lnTo>
                        <a:pt x="242" y="76"/>
                      </a:lnTo>
                      <a:lnTo>
                        <a:pt x="242" y="76"/>
                      </a:lnTo>
                      <a:lnTo>
                        <a:pt x="240" y="87"/>
                      </a:lnTo>
                      <a:lnTo>
                        <a:pt x="238" y="97"/>
                      </a:lnTo>
                      <a:lnTo>
                        <a:pt x="233" y="106"/>
                      </a:lnTo>
                      <a:lnTo>
                        <a:pt x="225" y="114"/>
                      </a:lnTo>
                      <a:lnTo>
                        <a:pt x="225" y="114"/>
                      </a:lnTo>
                      <a:close/>
                      <a:moveTo>
                        <a:pt x="123" y="26"/>
                      </a:moveTo>
                      <a:lnTo>
                        <a:pt x="123" y="58"/>
                      </a:lnTo>
                      <a:lnTo>
                        <a:pt x="123" y="58"/>
                      </a:lnTo>
                      <a:lnTo>
                        <a:pt x="134" y="60"/>
                      </a:lnTo>
                      <a:lnTo>
                        <a:pt x="143" y="61"/>
                      </a:lnTo>
                      <a:lnTo>
                        <a:pt x="151" y="63"/>
                      </a:lnTo>
                      <a:lnTo>
                        <a:pt x="160" y="67"/>
                      </a:lnTo>
                      <a:lnTo>
                        <a:pt x="168" y="71"/>
                      </a:lnTo>
                      <a:lnTo>
                        <a:pt x="175" y="76"/>
                      </a:lnTo>
                      <a:lnTo>
                        <a:pt x="182" y="82"/>
                      </a:lnTo>
                      <a:lnTo>
                        <a:pt x="188" y="87"/>
                      </a:lnTo>
                      <a:lnTo>
                        <a:pt x="194" y="95"/>
                      </a:lnTo>
                      <a:lnTo>
                        <a:pt x="199" y="101"/>
                      </a:lnTo>
                      <a:lnTo>
                        <a:pt x="204" y="109"/>
                      </a:lnTo>
                      <a:lnTo>
                        <a:pt x="208" y="117"/>
                      </a:lnTo>
                      <a:lnTo>
                        <a:pt x="210" y="126"/>
                      </a:lnTo>
                      <a:lnTo>
                        <a:pt x="213" y="135"/>
                      </a:lnTo>
                      <a:lnTo>
                        <a:pt x="214" y="144"/>
                      </a:lnTo>
                      <a:lnTo>
                        <a:pt x="214" y="153"/>
                      </a:lnTo>
                      <a:lnTo>
                        <a:pt x="214" y="153"/>
                      </a:lnTo>
                      <a:lnTo>
                        <a:pt x="213" y="169"/>
                      </a:lnTo>
                      <a:lnTo>
                        <a:pt x="209" y="184"/>
                      </a:lnTo>
                      <a:lnTo>
                        <a:pt x="204" y="197"/>
                      </a:lnTo>
                      <a:lnTo>
                        <a:pt x="196" y="210"/>
                      </a:lnTo>
                      <a:lnTo>
                        <a:pt x="218" y="248"/>
                      </a:lnTo>
                      <a:lnTo>
                        <a:pt x="200" y="258"/>
                      </a:lnTo>
                      <a:lnTo>
                        <a:pt x="181" y="226"/>
                      </a:lnTo>
                      <a:lnTo>
                        <a:pt x="181" y="226"/>
                      </a:lnTo>
                      <a:lnTo>
                        <a:pt x="168" y="235"/>
                      </a:lnTo>
                      <a:lnTo>
                        <a:pt x="153" y="243"/>
                      </a:lnTo>
                      <a:lnTo>
                        <a:pt x="136" y="247"/>
                      </a:lnTo>
                      <a:lnTo>
                        <a:pt x="119" y="248"/>
                      </a:lnTo>
                      <a:lnTo>
                        <a:pt x="119" y="248"/>
                      </a:lnTo>
                      <a:lnTo>
                        <a:pt x="103" y="247"/>
                      </a:lnTo>
                      <a:lnTo>
                        <a:pt x="87" y="243"/>
                      </a:lnTo>
                      <a:lnTo>
                        <a:pt x="73" y="235"/>
                      </a:lnTo>
                      <a:lnTo>
                        <a:pt x="60" y="226"/>
                      </a:lnTo>
                      <a:lnTo>
                        <a:pt x="40" y="260"/>
                      </a:lnTo>
                      <a:lnTo>
                        <a:pt x="22" y="249"/>
                      </a:lnTo>
                      <a:lnTo>
                        <a:pt x="44" y="210"/>
                      </a:lnTo>
                      <a:lnTo>
                        <a:pt x="44" y="210"/>
                      </a:lnTo>
                      <a:lnTo>
                        <a:pt x="36" y="197"/>
                      </a:lnTo>
                      <a:lnTo>
                        <a:pt x="30" y="184"/>
                      </a:lnTo>
                      <a:lnTo>
                        <a:pt x="26" y="169"/>
                      </a:lnTo>
                      <a:lnTo>
                        <a:pt x="25" y="153"/>
                      </a:lnTo>
                      <a:lnTo>
                        <a:pt x="25" y="153"/>
                      </a:lnTo>
                      <a:lnTo>
                        <a:pt x="26" y="144"/>
                      </a:lnTo>
                      <a:lnTo>
                        <a:pt x="27" y="135"/>
                      </a:lnTo>
                      <a:lnTo>
                        <a:pt x="28" y="126"/>
                      </a:lnTo>
                      <a:lnTo>
                        <a:pt x="32" y="117"/>
                      </a:lnTo>
                      <a:lnTo>
                        <a:pt x="36" y="109"/>
                      </a:lnTo>
                      <a:lnTo>
                        <a:pt x="40" y="101"/>
                      </a:lnTo>
                      <a:lnTo>
                        <a:pt x="45" y="95"/>
                      </a:lnTo>
                      <a:lnTo>
                        <a:pt x="51" y="88"/>
                      </a:lnTo>
                      <a:lnTo>
                        <a:pt x="57" y="82"/>
                      </a:lnTo>
                      <a:lnTo>
                        <a:pt x="65" y="76"/>
                      </a:lnTo>
                      <a:lnTo>
                        <a:pt x="71" y="71"/>
                      </a:lnTo>
                      <a:lnTo>
                        <a:pt x="79" y="67"/>
                      </a:lnTo>
                      <a:lnTo>
                        <a:pt x="88" y="63"/>
                      </a:lnTo>
                      <a:lnTo>
                        <a:pt x="96" y="61"/>
                      </a:lnTo>
                      <a:lnTo>
                        <a:pt x="105" y="60"/>
                      </a:lnTo>
                      <a:lnTo>
                        <a:pt x="116" y="58"/>
                      </a:lnTo>
                      <a:lnTo>
                        <a:pt x="116" y="26"/>
                      </a:lnTo>
                      <a:lnTo>
                        <a:pt x="116" y="26"/>
                      </a:lnTo>
                      <a:lnTo>
                        <a:pt x="112" y="23"/>
                      </a:lnTo>
                      <a:lnTo>
                        <a:pt x="109" y="21"/>
                      </a:lnTo>
                      <a:lnTo>
                        <a:pt x="106" y="17"/>
                      </a:lnTo>
                      <a:lnTo>
                        <a:pt x="106" y="13"/>
                      </a:lnTo>
                      <a:lnTo>
                        <a:pt x="106" y="13"/>
                      </a:lnTo>
                      <a:lnTo>
                        <a:pt x="108" y="8"/>
                      </a:lnTo>
                      <a:lnTo>
                        <a:pt x="110" y="4"/>
                      </a:lnTo>
                      <a:lnTo>
                        <a:pt x="114" y="1"/>
                      </a:lnTo>
                      <a:lnTo>
                        <a:pt x="119" y="0"/>
                      </a:lnTo>
                      <a:lnTo>
                        <a:pt x="119" y="0"/>
                      </a:lnTo>
                      <a:lnTo>
                        <a:pt x="125" y="1"/>
                      </a:lnTo>
                      <a:lnTo>
                        <a:pt x="129" y="4"/>
                      </a:lnTo>
                      <a:lnTo>
                        <a:pt x="131" y="8"/>
                      </a:lnTo>
                      <a:lnTo>
                        <a:pt x="132" y="13"/>
                      </a:lnTo>
                      <a:lnTo>
                        <a:pt x="132" y="13"/>
                      </a:lnTo>
                      <a:lnTo>
                        <a:pt x="132" y="17"/>
                      </a:lnTo>
                      <a:lnTo>
                        <a:pt x="130" y="21"/>
                      </a:lnTo>
                      <a:lnTo>
                        <a:pt x="127" y="23"/>
                      </a:lnTo>
                      <a:lnTo>
                        <a:pt x="123" y="26"/>
                      </a:lnTo>
                      <a:lnTo>
                        <a:pt x="123" y="26"/>
                      </a:lnTo>
                      <a:close/>
                      <a:moveTo>
                        <a:pt x="47" y="153"/>
                      </a:moveTo>
                      <a:lnTo>
                        <a:pt x="47" y="153"/>
                      </a:lnTo>
                      <a:lnTo>
                        <a:pt x="48" y="169"/>
                      </a:lnTo>
                      <a:lnTo>
                        <a:pt x="52" y="182"/>
                      </a:lnTo>
                      <a:lnTo>
                        <a:pt x="58" y="195"/>
                      </a:lnTo>
                      <a:lnTo>
                        <a:pt x="67" y="205"/>
                      </a:lnTo>
                      <a:lnTo>
                        <a:pt x="79" y="214"/>
                      </a:lnTo>
                      <a:lnTo>
                        <a:pt x="91" y="221"/>
                      </a:lnTo>
                      <a:lnTo>
                        <a:pt x="105" y="226"/>
                      </a:lnTo>
                      <a:lnTo>
                        <a:pt x="119" y="227"/>
                      </a:lnTo>
                      <a:lnTo>
                        <a:pt x="119" y="227"/>
                      </a:lnTo>
                      <a:lnTo>
                        <a:pt x="135" y="226"/>
                      </a:lnTo>
                      <a:lnTo>
                        <a:pt x="148" y="221"/>
                      </a:lnTo>
                      <a:lnTo>
                        <a:pt x="161" y="214"/>
                      </a:lnTo>
                      <a:lnTo>
                        <a:pt x="171" y="205"/>
                      </a:lnTo>
                      <a:lnTo>
                        <a:pt x="181" y="195"/>
                      </a:lnTo>
                      <a:lnTo>
                        <a:pt x="188" y="182"/>
                      </a:lnTo>
                      <a:lnTo>
                        <a:pt x="192" y="169"/>
                      </a:lnTo>
                      <a:lnTo>
                        <a:pt x="194" y="153"/>
                      </a:lnTo>
                      <a:lnTo>
                        <a:pt x="194" y="153"/>
                      </a:lnTo>
                      <a:lnTo>
                        <a:pt x="192" y="139"/>
                      </a:lnTo>
                      <a:lnTo>
                        <a:pt x="188" y="125"/>
                      </a:lnTo>
                      <a:lnTo>
                        <a:pt x="181" y="112"/>
                      </a:lnTo>
                      <a:lnTo>
                        <a:pt x="171" y="101"/>
                      </a:lnTo>
                      <a:lnTo>
                        <a:pt x="161" y="92"/>
                      </a:lnTo>
                      <a:lnTo>
                        <a:pt x="148" y="86"/>
                      </a:lnTo>
                      <a:lnTo>
                        <a:pt x="135" y="80"/>
                      </a:lnTo>
                      <a:lnTo>
                        <a:pt x="119" y="79"/>
                      </a:lnTo>
                      <a:lnTo>
                        <a:pt x="119" y="79"/>
                      </a:lnTo>
                      <a:lnTo>
                        <a:pt x="105" y="80"/>
                      </a:lnTo>
                      <a:lnTo>
                        <a:pt x="91" y="86"/>
                      </a:lnTo>
                      <a:lnTo>
                        <a:pt x="79" y="92"/>
                      </a:lnTo>
                      <a:lnTo>
                        <a:pt x="67" y="101"/>
                      </a:lnTo>
                      <a:lnTo>
                        <a:pt x="58" y="112"/>
                      </a:lnTo>
                      <a:lnTo>
                        <a:pt x="52" y="125"/>
                      </a:lnTo>
                      <a:lnTo>
                        <a:pt x="48" y="139"/>
                      </a:lnTo>
                      <a:lnTo>
                        <a:pt x="47" y="153"/>
                      </a:lnTo>
                      <a:lnTo>
                        <a:pt x="47" y="153"/>
                      </a:lnTo>
                      <a:close/>
                      <a:moveTo>
                        <a:pt x="142" y="169"/>
                      </a:moveTo>
                      <a:lnTo>
                        <a:pt x="116" y="169"/>
                      </a:lnTo>
                      <a:lnTo>
                        <a:pt x="116" y="169"/>
                      </a:lnTo>
                      <a:lnTo>
                        <a:pt x="112" y="169"/>
                      </a:lnTo>
                      <a:lnTo>
                        <a:pt x="109" y="166"/>
                      </a:lnTo>
                      <a:lnTo>
                        <a:pt x="108" y="163"/>
                      </a:lnTo>
                      <a:lnTo>
                        <a:pt x="106" y="161"/>
                      </a:lnTo>
                      <a:lnTo>
                        <a:pt x="106" y="125"/>
                      </a:lnTo>
                      <a:lnTo>
                        <a:pt x="106" y="125"/>
                      </a:lnTo>
                      <a:lnTo>
                        <a:pt x="108" y="122"/>
                      </a:lnTo>
                      <a:lnTo>
                        <a:pt x="109" y="119"/>
                      </a:lnTo>
                      <a:lnTo>
                        <a:pt x="112" y="117"/>
                      </a:lnTo>
                      <a:lnTo>
                        <a:pt x="116" y="117"/>
                      </a:lnTo>
                      <a:lnTo>
                        <a:pt x="116" y="117"/>
                      </a:lnTo>
                      <a:lnTo>
                        <a:pt x="119" y="117"/>
                      </a:lnTo>
                      <a:lnTo>
                        <a:pt x="122" y="119"/>
                      </a:lnTo>
                      <a:lnTo>
                        <a:pt x="123" y="122"/>
                      </a:lnTo>
                      <a:lnTo>
                        <a:pt x="125" y="125"/>
                      </a:lnTo>
                      <a:lnTo>
                        <a:pt x="125" y="152"/>
                      </a:lnTo>
                      <a:lnTo>
                        <a:pt x="142" y="152"/>
                      </a:lnTo>
                      <a:lnTo>
                        <a:pt x="142" y="152"/>
                      </a:lnTo>
                      <a:lnTo>
                        <a:pt x="145" y="152"/>
                      </a:lnTo>
                      <a:lnTo>
                        <a:pt x="148" y="154"/>
                      </a:lnTo>
                      <a:lnTo>
                        <a:pt x="151" y="157"/>
                      </a:lnTo>
                      <a:lnTo>
                        <a:pt x="151" y="161"/>
                      </a:lnTo>
                      <a:lnTo>
                        <a:pt x="151" y="161"/>
                      </a:lnTo>
                      <a:lnTo>
                        <a:pt x="151" y="163"/>
                      </a:lnTo>
                      <a:lnTo>
                        <a:pt x="148" y="166"/>
                      </a:lnTo>
                      <a:lnTo>
                        <a:pt x="145" y="169"/>
                      </a:lnTo>
                      <a:lnTo>
                        <a:pt x="142" y="169"/>
                      </a:lnTo>
                      <a:lnTo>
                        <a:pt x="142" y="169"/>
                      </a:lnTo>
                      <a:close/>
                      <a:moveTo>
                        <a:pt x="15" y="114"/>
                      </a:moveTo>
                      <a:lnTo>
                        <a:pt x="15" y="114"/>
                      </a:lnTo>
                      <a:lnTo>
                        <a:pt x="9" y="106"/>
                      </a:lnTo>
                      <a:lnTo>
                        <a:pt x="4" y="97"/>
                      </a:lnTo>
                      <a:lnTo>
                        <a:pt x="0" y="87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0" y="66"/>
                      </a:lnTo>
                      <a:lnTo>
                        <a:pt x="4" y="56"/>
                      </a:lnTo>
                      <a:lnTo>
                        <a:pt x="8" y="47"/>
                      </a:lnTo>
                      <a:lnTo>
                        <a:pt x="14" y="39"/>
                      </a:lnTo>
                      <a:lnTo>
                        <a:pt x="22" y="32"/>
                      </a:lnTo>
                      <a:lnTo>
                        <a:pt x="31" y="27"/>
                      </a:lnTo>
                      <a:lnTo>
                        <a:pt x="41" y="24"/>
                      </a:lnTo>
                      <a:lnTo>
                        <a:pt x="52" y="23"/>
                      </a:lnTo>
                      <a:lnTo>
                        <a:pt x="52" y="23"/>
                      </a:lnTo>
                      <a:lnTo>
                        <a:pt x="58" y="23"/>
                      </a:lnTo>
                      <a:lnTo>
                        <a:pt x="65" y="24"/>
                      </a:lnTo>
                      <a:lnTo>
                        <a:pt x="71" y="27"/>
                      </a:lnTo>
                      <a:lnTo>
                        <a:pt x="77" y="30"/>
                      </a:lnTo>
                      <a:lnTo>
                        <a:pt x="87" y="36"/>
                      </a:lnTo>
                      <a:lnTo>
                        <a:pt x="95" y="47"/>
                      </a:lnTo>
                      <a:lnTo>
                        <a:pt x="95" y="47"/>
                      </a:lnTo>
                      <a:lnTo>
                        <a:pt x="82" y="50"/>
                      </a:lnTo>
                      <a:lnTo>
                        <a:pt x="69" y="56"/>
                      </a:lnTo>
                      <a:lnTo>
                        <a:pt x="57" y="62"/>
                      </a:lnTo>
                      <a:lnTo>
                        <a:pt x="47" y="70"/>
                      </a:lnTo>
                      <a:lnTo>
                        <a:pt x="36" y="80"/>
                      </a:lnTo>
                      <a:lnTo>
                        <a:pt x="28" y="91"/>
                      </a:lnTo>
                      <a:lnTo>
                        <a:pt x="21" y="102"/>
                      </a:lnTo>
                      <a:lnTo>
                        <a:pt x="15" y="114"/>
                      </a:lnTo>
                      <a:lnTo>
                        <a:pt x="15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</p:grpSp>
        <p:sp>
          <p:nvSpPr>
            <p:cNvPr id="27" name="Freeform 362"/>
            <p:cNvSpPr>
              <a:spLocks noEditPoints="1"/>
            </p:cNvSpPr>
            <p:nvPr/>
          </p:nvSpPr>
          <p:spPr bwMode="auto">
            <a:xfrm>
              <a:off x="11427" y="4965"/>
              <a:ext cx="1382" cy="914"/>
            </a:xfrm>
            <a:custGeom>
              <a:avLst/>
              <a:gdLst>
                <a:gd name="T0" fmla="*/ 232 w 259"/>
                <a:gd name="T1" fmla="*/ 161 h 172"/>
                <a:gd name="T2" fmla="*/ 14 w 259"/>
                <a:gd name="T3" fmla="*/ 40 h 172"/>
                <a:gd name="T4" fmla="*/ 31 w 259"/>
                <a:gd name="T5" fmla="*/ 9 h 172"/>
                <a:gd name="T6" fmla="*/ 259 w 259"/>
                <a:gd name="T7" fmla="*/ 9 h 172"/>
                <a:gd name="T8" fmla="*/ 10 w 259"/>
                <a:gd name="T9" fmla="*/ 160 h 172"/>
                <a:gd name="T10" fmla="*/ 26 w 259"/>
                <a:gd name="T11" fmla="*/ 40 h 172"/>
                <a:gd name="T12" fmla="*/ 26 w 259"/>
                <a:gd name="T13" fmla="*/ 30 h 172"/>
                <a:gd name="T14" fmla="*/ 244 w 259"/>
                <a:gd name="T15" fmla="*/ 21 h 172"/>
                <a:gd name="T16" fmla="*/ 193 w 259"/>
                <a:gd name="T17" fmla="*/ 156 h 172"/>
                <a:gd name="T18" fmla="*/ 23 w 259"/>
                <a:gd name="T19" fmla="*/ 140 h 172"/>
                <a:gd name="T20" fmla="*/ 15 w 259"/>
                <a:gd name="T21" fmla="*/ 77 h 172"/>
                <a:gd name="T22" fmla="*/ 31 w 259"/>
                <a:gd name="T23" fmla="*/ 73 h 172"/>
                <a:gd name="T24" fmla="*/ 36 w 259"/>
                <a:gd name="T25" fmla="*/ 57 h 172"/>
                <a:gd name="T26" fmla="*/ 193 w 259"/>
                <a:gd name="T27" fmla="*/ 62 h 172"/>
                <a:gd name="T28" fmla="*/ 213 w 259"/>
                <a:gd name="T29" fmla="*/ 139 h 172"/>
                <a:gd name="T30" fmla="*/ 193 w 259"/>
                <a:gd name="T31" fmla="*/ 152 h 172"/>
                <a:gd name="T32" fmla="*/ 39 w 259"/>
                <a:gd name="T33" fmla="*/ 95 h 172"/>
                <a:gd name="T34" fmla="*/ 31 w 259"/>
                <a:gd name="T35" fmla="*/ 114 h 172"/>
                <a:gd name="T36" fmla="*/ 49 w 259"/>
                <a:gd name="T37" fmla="*/ 121 h 172"/>
                <a:gd name="T38" fmla="*/ 57 w 259"/>
                <a:gd name="T39" fmla="*/ 103 h 172"/>
                <a:gd name="T40" fmla="*/ 114 w 259"/>
                <a:gd name="T41" fmla="*/ 72 h 172"/>
                <a:gd name="T42" fmla="*/ 88 w 259"/>
                <a:gd name="T43" fmla="*/ 82 h 172"/>
                <a:gd name="T44" fmla="*/ 78 w 259"/>
                <a:gd name="T45" fmla="*/ 108 h 172"/>
                <a:gd name="T46" fmla="*/ 93 w 259"/>
                <a:gd name="T47" fmla="*/ 139 h 172"/>
                <a:gd name="T48" fmla="*/ 122 w 259"/>
                <a:gd name="T49" fmla="*/ 144 h 172"/>
                <a:gd name="T50" fmla="*/ 149 w 259"/>
                <a:gd name="T51" fmla="*/ 124 h 172"/>
                <a:gd name="T52" fmla="*/ 149 w 259"/>
                <a:gd name="T53" fmla="*/ 94 h 172"/>
                <a:gd name="T54" fmla="*/ 122 w 259"/>
                <a:gd name="T55" fmla="*/ 72 h 172"/>
                <a:gd name="T56" fmla="*/ 178 w 259"/>
                <a:gd name="T57" fmla="*/ 95 h 172"/>
                <a:gd name="T58" fmla="*/ 170 w 259"/>
                <a:gd name="T59" fmla="*/ 114 h 172"/>
                <a:gd name="T60" fmla="*/ 189 w 259"/>
                <a:gd name="T61" fmla="*/ 121 h 172"/>
                <a:gd name="T62" fmla="*/ 196 w 259"/>
                <a:gd name="T63" fmla="*/ 103 h 172"/>
                <a:gd name="T64" fmla="*/ 117 w 259"/>
                <a:gd name="T65" fmla="*/ 131 h 172"/>
                <a:gd name="T66" fmla="*/ 107 w 259"/>
                <a:gd name="T67" fmla="*/ 130 h 172"/>
                <a:gd name="T68" fmla="*/ 101 w 259"/>
                <a:gd name="T69" fmla="*/ 125 h 172"/>
                <a:gd name="T70" fmla="*/ 105 w 259"/>
                <a:gd name="T71" fmla="*/ 121 h 172"/>
                <a:gd name="T72" fmla="*/ 110 w 259"/>
                <a:gd name="T73" fmla="*/ 109 h 172"/>
                <a:gd name="T74" fmla="*/ 102 w 259"/>
                <a:gd name="T75" fmla="*/ 105 h 172"/>
                <a:gd name="T76" fmla="*/ 101 w 259"/>
                <a:gd name="T77" fmla="*/ 91 h 172"/>
                <a:gd name="T78" fmla="*/ 110 w 259"/>
                <a:gd name="T79" fmla="*/ 82 h 172"/>
                <a:gd name="T80" fmla="*/ 123 w 259"/>
                <a:gd name="T81" fmla="*/ 87 h 172"/>
                <a:gd name="T82" fmla="*/ 122 w 259"/>
                <a:gd name="T83" fmla="*/ 96 h 172"/>
                <a:gd name="T84" fmla="*/ 117 w 259"/>
                <a:gd name="T85" fmla="*/ 105 h 172"/>
                <a:gd name="T86" fmla="*/ 124 w 259"/>
                <a:gd name="T87" fmla="*/ 109 h 172"/>
                <a:gd name="T88" fmla="*/ 127 w 259"/>
                <a:gd name="T89" fmla="*/ 124 h 172"/>
                <a:gd name="T90" fmla="*/ 117 w 259"/>
                <a:gd name="T91" fmla="*/ 131 h 172"/>
                <a:gd name="T92" fmla="*/ 107 w 259"/>
                <a:gd name="T93" fmla="*/ 91 h 172"/>
                <a:gd name="T94" fmla="*/ 106 w 259"/>
                <a:gd name="T95" fmla="*/ 101 h 172"/>
                <a:gd name="T96" fmla="*/ 120 w 259"/>
                <a:gd name="T97" fmla="*/ 113 h 172"/>
                <a:gd name="T98" fmla="*/ 117 w 259"/>
                <a:gd name="T99" fmla="*/ 126 h 172"/>
                <a:gd name="T100" fmla="*/ 123 w 259"/>
                <a:gd name="T101" fmla="*/ 11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9" h="172">
                  <a:moveTo>
                    <a:pt x="249" y="140"/>
                  </a:moveTo>
                  <a:lnTo>
                    <a:pt x="244" y="140"/>
                  </a:lnTo>
                  <a:lnTo>
                    <a:pt x="244" y="151"/>
                  </a:lnTo>
                  <a:lnTo>
                    <a:pt x="244" y="161"/>
                  </a:lnTo>
                  <a:lnTo>
                    <a:pt x="232" y="161"/>
                  </a:lnTo>
                  <a:lnTo>
                    <a:pt x="228" y="161"/>
                  </a:lnTo>
                  <a:lnTo>
                    <a:pt x="228" y="172"/>
                  </a:lnTo>
                  <a:lnTo>
                    <a:pt x="0" y="172"/>
                  </a:lnTo>
                  <a:lnTo>
                    <a:pt x="0" y="40"/>
                  </a:lnTo>
                  <a:lnTo>
                    <a:pt x="14" y="40"/>
                  </a:lnTo>
                  <a:lnTo>
                    <a:pt x="14" y="30"/>
                  </a:lnTo>
                  <a:lnTo>
                    <a:pt x="14" y="21"/>
                  </a:lnTo>
                  <a:lnTo>
                    <a:pt x="26" y="21"/>
                  </a:lnTo>
                  <a:lnTo>
                    <a:pt x="31" y="21"/>
                  </a:lnTo>
                  <a:lnTo>
                    <a:pt x="31" y="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249" y="0"/>
                  </a:lnTo>
                  <a:lnTo>
                    <a:pt x="259" y="0"/>
                  </a:lnTo>
                  <a:lnTo>
                    <a:pt x="259" y="9"/>
                  </a:lnTo>
                  <a:lnTo>
                    <a:pt x="259" y="129"/>
                  </a:lnTo>
                  <a:lnTo>
                    <a:pt x="259" y="140"/>
                  </a:lnTo>
                  <a:lnTo>
                    <a:pt x="249" y="140"/>
                  </a:lnTo>
                  <a:close/>
                  <a:moveTo>
                    <a:pt x="10" y="51"/>
                  </a:moveTo>
                  <a:lnTo>
                    <a:pt x="10" y="160"/>
                  </a:lnTo>
                  <a:lnTo>
                    <a:pt x="217" y="160"/>
                  </a:lnTo>
                  <a:lnTo>
                    <a:pt x="217" y="51"/>
                  </a:lnTo>
                  <a:lnTo>
                    <a:pt x="10" y="51"/>
                  </a:lnTo>
                  <a:close/>
                  <a:moveTo>
                    <a:pt x="26" y="30"/>
                  </a:moveTo>
                  <a:lnTo>
                    <a:pt x="26" y="40"/>
                  </a:lnTo>
                  <a:lnTo>
                    <a:pt x="228" y="40"/>
                  </a:lnTo>
                  <a:lnTo>
                    <a:pt x="228" y="151"/>
                  </a:lnTo>
                  <a:lnTo>
                    <a:pt x="232" y="151"/>
                  </a:lnTo>
                  <a:lnTo>
                    <a:pt x="232" y="30"/>
                  </a:lnTo>
                  <a:lnTo>
                    <a:pt x="26" y="30"/>
                  </a:lnTo>
                  <a:close/>
                  <a:moveTo>
                    <a:pt x="249" y="9"/>
                  </a:moveTo>
                  <a:lnTo>
                    <a:pt x="41" y="9"/>
                  </a:lnTo>
                  <a:lnTo>
                    <a:pt x="41" y="21"/>
                  </a:lnTo>
                  <a:lnTo>
                    <a:pt x="232" y="21"/>
                  </a:lnTo>
                  <a:lnTo>
                    <a:pt x="244" y="21"/>
                  </a:lnTo>
                  <a:lnTo>
                    <a:pt x="244" y="30"/>
                  </a:lnTo>
                  <a:lnTo>
                    <a:pt x="244" y="129"/>
                  </a:lnTo>
                  <a:lnTo>
                    <a:pt x="249" y="129"/>
                  </a:lnTo>
                  <a:lnTo>
                    <a:pt x="249" y="9"/>
                  </a:lnTo>
                  <a:close/>
                  <a:moveTo>
                    <a:pt x="193" y="156"/>
                  </a:moveTo>
                  <a:lnTo>
                    <a:pt x="36" y="156"/>
                  </a:lnTo>
                  <a:lnTo>
                    <a:pt x="36" y="156"/>
                  </a:lnTo>
                  <a:lnTo>
                    <a:pt x="33" y="150"/>
                  </a:lnTo>
                  <a:lnTo>
                    <a:pt x="29" y="143"/>
                  </a:lnTo>
                  <a:lnTo>
                    <a:pt x="23" y="140"/>
                  </a:lnTo>
                  <a:lnTo>
                    <a:pt x="16" y="139"/>
                  </a:lnTo>
                  <a:lnTo>
                    <a:pt x="16" y="139"/>
                  </a:lnTo>
                  <a:lnTo>
                    <a:pt x="15" y="139"/>
                  </a:lnTo>
                  <a:lnTo>
                    <a:pt x="15" y="77"/>
                  </a:lnTo>
                  <a:lnTo>
                    <a:pt x="15" y="77"/>
                  </a:lnTo>
                  <a:lnTo>
                    <a:pt x="16" y="79"/>
                  </a:lnTo>
                  <a:lnTo>
                    <a:pt x="16" y="79"/>
                  </a:lnTo>
                  <a:lnTo>
                    <a:pt x="20" y="79"/>
                  </a:lnTo>
                  <a:lnTo>
                    <a:pt x="24" y="78"/>
                  </a:lnTo>
                  <a:lnTo>
                    <a:pt x="31" y="73"/>
                  </a:lnTo>
                  <a:lnTo>
                    <a:pt x="35" y="66"/>
                  </a:lnTo>
                  <a:lnTo>
                    <a:pt x="36" y="62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6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93" y="62"/>
                  </a:lnTo>
                  <a:lnTo>
                    <a:pt x="194" y="66"/>
                  </a:lnTo>
                  <a:lnTo>
                    <a:pt x="198" y="73"/>
                  </a:lnTo>
                  <a:lnTo>
                    <a:pt x="205" y="77"/>
                  </a:lnTo>
                  <a:lnTo>
                    <a:pt x="213" y="79"/>
                  </a:lnTo>
                  <a:lnTo>
                    <a:pt x="213" y="139"/>
                  </a:lnTo>
                  <a:lnTo>
                    <a:pt x="213" y="139"/>
                  </a:lnTo>
                  <a:lnTo>
                    <a:pt x="206" y="140"/>
                  </a:lnTo>
                  <a:lnTo>
                    <a:pt x="200" y="144"/>
                  </a:lnTo>
                  <a:lnTo>
                    <a:pt x="194" y="150"/>
                  </a:lnTo>
                  <a:lnTo>
                    <a:pt x="193" y="152"/>
                  </a:lnTo>
                  <a:lnTo>
                    <a:pt x="193" y="156"/>
                  </a:lnTo>
                  <a:lnTo>
                    <a:pt x="193" y="156"/>
                  </a:lnTo>
                  <a:close/>
                  <a:moveTo>
                    <a:pt x="44" y="94"/>
                  </a:moveTo>
                  <a:lnTo>
                    <a:pt x="44" y="94"/>
                  </a:lnTo>
                  <a:lnTo>
                    <a:pt x="39" y="95"/>
                  </a:lnTo>
                  <a:lnTo>
                    <a:pt x="33" y="99"/>
                  </a:lnTo>
                  <a:lnTo>
                    <a:pt x="31" y="103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31" y="114"/>
                  </a:lnTo>
                  <a:lnTo>
                    <a:pt x="33" y="118"/>
                  </a:lnTo>
                  <a:lnTo>
                    <a:pt x="39" y="121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9" y="121"/>
                  </a:lnTo>
                  <a:lnTo>
                    <a:pt x="54" y="118"/>
                  </a:lnTo>
                  <a:lnTo>
                    <a:pt x="57" y="114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7" y="103"/>
                  </a:lnTo>
                  <a:lnTo>
                    <a:pt x="54" y="99"/>
                  </a:lnTo>
                  <a:lnTo>
                    <a:pt x="49" y="95"/>
                  </a:lnTo>
                  <a:lnTo>
                    <a:pt x="44" y="94"/>
                  </a:lnTo>
                  <a:lnTo>
                    <a:pt x="44" y="94"/>
                  </a:lnTo>
                  <a:close/>
                  <a:moveTo>
                    <a:pt x="114" y="72"/>
                  </a:moveTo>
                  <a:lnTo>
                    <a:pt x="114" y="72"/>
                  </a:lnTo>
                  <a:lnTo>
                    <a:pt x="107" y="72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8" y="82"/>
                  </a:lnTo>
                  <a:lnTo>
                    <a:pt x="84" y="87"/>
                  </a:lnTo>
                  <a:lnTo>
                    <a:pt x="80" y="94"/>
                  </a:lnTo>
                  <a:lnTo>
                    <a:pt x="78" y="101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78" y="116"/>
                  </a:lnTo>
                  <a:lnTo>
                    <a:pt x="80" y="124"/>
                  </a:lnTo>
                  <a:lnTo>
                    <a:pt x="84" y="129"/>
                  </a:lnTo>
                  <a:lnTo>
                    <a:pt x="88" y="135"/>
                  </a:lnTo>
                  <a:lnTo>
                    <a:pt x="93" y="139"/>
                  </a:lnTo>
                  <a:lnTo>
                    <a:pt x="100" y="143"/>
                  </a:lnTo>
                  <a:lnTo>
                    <a:pt x="107" y="144"/>
                  </a:lnTo>
                  <a:lnTo>
                    <a:pt x="114" y="146"/>
                  </a:lnTo>
                  <a:lnTo>
                    <a:pt x="114" y="146"/>
                  </a:lnTo>
                  <a:lnTo>
                    <a:pt x="122" y="144"/>
                  </a:lnTo>
                  <a:lnTo>
                    <a:pt x="128" y="143"/>
                  </a:lnTo>
                  <a:lnTo>
                    <a:pt x="135" y="139"/>
                  </a:lnTo>
                  <a:lnTo>
                    <a:pt x="141" y="135"/>
                  </a:lnTo>
                  <a:lnTo>
                    <a:pt x="145" y="129"/>
                  </a:lnTo>
                  <a:lnTo>
                    <a:pt x="149" y="124"/>
                  </a:lnTo>
                  <a:lnTo>
                    <a:pt x="150" y="116"/>
                  </a:lnTo>
                  <a:lnTo>
                    <a:pt x="152" y="108"/>
                  </a:lnTo>
                  <a:lnTo>
                    <a:pt x="152" y="108"/>
                  </a:lnTo>
                  <a:lnTo>
                    <a:pt x="150" y="101"/>
                  </a:lnTo>
                  <a:lnTo>
                    <a:pt x="149" y="94"/>
                  </a:lnTo>
                  <a:lnTo>
                    <a:pt x="145" y="87"/>
                  </a:lnTo>
                  <a:lnTo>
                    <a:pt x="141" y="82"/>
                  </a:lnTo>
                  <a:lnTo>
                    <a:pt x="135" y="78"/>
                  </a:lnTo>
                  <a:lnTo>
                    <a:pt x="128" y="74"/>
                  </a:lnTo>
                  <a:lnTo>
                    <a:pt x="122" y="72"/>
                  </a:lnTo>
                  <a:lnTo>
                    <a:pt x="114" y="72"/>
                  </a:lnTo>
                  <a:lnTo>
                    <a:pt x="114" y="72"/>
                  </a:lnTo>
                  <a:close/>
                  <a:moveTo>
                    <a:pt x="183" y="94"/>
                  </a:moveTo>
                  <a:lnTo>
                    <a:pt x="183" y="94"/>
                  </a:lnTo>
                  <a:lnTo>
                    <a:pt x="178" y="95"/>
                  </a:lnTo>
                  <a:lnTo>
                    <a:pt x="174" y="99"/>
                  </a:lnTo>
                  <a:lnTo>
                    <a:pt x="170" y="103"/>
                  </a:lnTo>
                  <a:lnTo>
                    <a:pt x="169" y="108"/>
                  </a:lnTo>
                  <a:lnTo>
                    <a:pt x="169" y="108"/>
                  </a:lnTo>
                  <a:lnTo>
                    <a:pt x="170" y="114"/>
                  </a:lnTo>
                  <a:lnTo>
                    <a:pt x="174" y="118"/>
                  </a:lnTo>
                  <a:lnTo>
                    <a:pt x="178" y="121"/>
                  </a:lnTo>
                  <a:lnTo>
                    <a:pt x="183" y="122"/>
                  </a:lnTo>
                  <a:lnTo>
                    <a:pt x="183" y="122"/>
                  </a:lnTo>
                  <a:lnTo>
                    <a:pt x="189" y="121"/>
                  </a:lnTo>
                  <a:lnTo>
                    <a:pt x="193" y="118"/>
                  </a:lnTo>
                  <a:lnTo>
                    <a:pt x="196" y="114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6" y="103"/>
                  </a:lnTo>
                  <a:lnTo>
                    <a:pt x="193" y="99"/>
                  </a:lnTo>
                  <a:lnTo>
                    <a:pt x="189" y="95"/>
                  </a:lnTo>
                  <a:lnTo>
                    <a:pt x="183" y="94"/>
                  </a:lnTo>
                  <a:lnTo>
                    <a:pt x="183" y="94"/>
                  </a:lnTo>
                  <a:close/>
                  <a:moveTo>
                    <a:pt x="117" y="131"/>
                  </a:moveTo>
                  <a:lnTo>
                    <a:pt x="117" y="137"/>
                  </a:lnTo>
                  <a:lnTo>
                    <a:pt x="110" y="137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07" y="130"/>
                  </a:lnTo>
                  <a:lnTo>
                    <a:pt x="105" y="130"/>
                  </a:lnTo>
                  <a:lnTo>
                    <a:pt x="105" y="130"/>
                  </a:lnTo>
                  <a:lnTo>
                    <a:pt x="102" y="127"/>
                  </a:lnTo>
                  <a:lnTo>
                    <a:pt x="101" y="125"/>
                  </a:lnTo>
                  <a:lnTo>
                    <a:pt x="101" y="125"/>
                  </a:lnTo>
                  <a:lnTo>
                    <a:pt x="100" y="122"/>
                  </a:lnTo>
                  <a:lnTo>
                    <a:pt x="98" y="118"/>
                  </a:lnTo>
                  <a:lnTo>
                    <a:pt x="104" y="117"/>
                  </a:lnTo>
                  <a:lnTo>
                    <a:pt x="104" y="117"/>
                  </a:lnTo>
                  <a:lnTo>
                    <a:pt x="105" y="121"/>
                  </a:lnTo>
                  <a:lnTo>
                    <a:pt x="106" y="124"/>
                  </a:lnTo>
                  <a:lnTo>
                    <a:pt x="106" y="124"/>
                  </a:lnTo>
                  <a:lnTo>
                    <a:pt x="109" y="126"/>
                  </a:lnTo>
                  <a:lnTo>
                    <a:pt x="110" y="126"/>
                  </a:lnTo>
                  <a:lnTo>
                    <a:pt x="110" y="109"/>
                  </a:lnTo>
                  <a:lnTo>
                    <a:pt x="110" y="109"/>
                  </a:lnTo>
                  <a:lnTo>
                    <a:pt x="107" y="108"/>
                  </a:lnTo>
                  <a:lnTo>
                    <a:pt x="105" y="107"/>
                  </a:lnTo>
                  <a:lnTo>
                    <a:pt x="105" y="107"/>
                  </a:lnTo>
                  <a:lnTo>
                    <a:pt x="102" y="105"/>
                  </a:lnTo>
                  <a:lnTo>
                    <a:pt x="101" y="103"/>
                  </a:lnTo>
                  <a:lnTo>
                    <a:pt x="101" y="103"/>
                  </a:lnTo>
                  <a:lnTo>
                    <a:pt x="100" y="96"/>
                  </a:lnTo>
                  <a:lnTo>
                    <a:pt x="100" y="96"/>
                  </a:lnTo>
                  <a:lnTo>
                    <a:pt x="101" y="91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06" y="86"/>
                  </a:lnTo>
                  <a:lnTo>
                    <a:pt x="110" y="85"/>
                  </a:lnTo>
                  <a:lnTo>
                    <a:pt x="110" y="82"/>
                  </a:lnTo>
                  <a:lnTo>
                    <a:pt x="117" y="82"/>
                  </a:lnTo>
                  <a:lnTo>
                    <a:pt x="117" y="85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3" y="87"/>
                  </a:lnTo>
                  <a:lnTo>
                    <a:pt x="123" y="87"/>
                  </a:lnTo>
                  <a:lnTo>
                    <a:pt x="126" y="91"/>
                  </a:lnTo>
                  <a:lnTo>
                    <a:pt x="127" y="95"/>
                  </a:lnTo>
                  <a:lnTo>
                    <a:pt x="122" y="96"/>
                  </a:lnTo>
                  <a:lnTo>
                    <a:pt x="122" y="96"/>
                  </a:lnTo>
                  <a:lnTo>
                    <a:pt x="119" y="91"/>
                  </a:lnTo>
                  <a:lnTo>
                    <a:pt x="119" y="91"/>
                  </a:lnTo>
                  <a:lnTo>
                    <a:pt x="118" y="90"/>
                  </a:lnTo>
                  <a:lnTo>
                    <a:pt x="117" y="88"/>
                  </a:lnTo>
                  <a:lnTo>
                    <a:pt x="117" y="105"/>
                  </a:lnTo>
                  <a:lnTo>
                    <a:pt x="117" y="105"/>
                  </a:lnTo>
                  <a:lnTo>
                    <a:pt x="120" y="107"/>
                  </a:lnTo>
                  <a:lnTo>
                    <a:pt x="120" y="107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7" y="113"/>
                  </a:lnTo>
                  <a:lnTo>
                    <a:pt x="127" y="113"/>
                  </a:lnTo>
                  <a:lnTo>
                    <a:pt x="128" y="118"/>
                  </a:lnTo>
                  <a:lnTo>
                    <a:pt x="128" y="118"/>
                  </a:lnTo>
                  <a:lnTo>
                    <a:pt x="127" y="124"/>
                  </a:lnTo>
                  <a:lnTo>
                    <a:pt x="124" y="127"/>
                  </a:lnTo>
                  <a:lnTo>
                    <a:pt x="124" y="127"/>
                  </a:lnTo>
                  <a:lnTo>
                    <a:pt x="120" y="130"/>
                  </a:lnTo>
                  <a:lnTo>
                    <a:pt x="117" y="131"/>
                  </a:lnTo>
                  <a:lnTo>
                    <a:pt x="117" y="131"/>
                  </a:lnTo>
                  <a:close/>
                  <a:moveTo>
                    <a:pt x="110" y="88"/>
                  </a:moveTo>
                  <a:lnTo>
                    <a:pt x="110" y="88"/>
                  </a:lnTo>
                  <a:lnTo>
                    <a:pt x="109" y="90"/>
                  </a:lnTo>
                  <a:lnTo>
                    <a:pt x="107" y="91"/>
                  </a:lnTo>
                  <a:lnTo>
                    <a:pt x="107" y="91"/>
                  </a:lnTo>
                  <a:lnTo>
                    <a:pt x="106" y="94"/>
                  </a:lnTo>
                  <a:lnTo>
                    <a:pt x="105" y="96"/>
                  </a:lnTo>
                  <a:lnTo>
                    <a:pt x="105" y="96"/>
                  </a:lnTo>
                  <a:lnTo>
                    <a:pt x="105" y="99"/>
                  </a:lnTo>
                  <a:lnTo>
                    <a:pt x="106" y="101"/>
                  </a:lnTo>
                  <a:lnTo>
                    <a:pt x="106" y="101"/>
                  </a:lnTo>
                  <a:lnTo>
                    <a:pt x="107" y="103"/>
                  </a:lnTo>
                  <a:lnTo>
                    <a:pt x="110" y="104"/>
                  </a:lnTo>
                  <a:lnTo>
                    <a:pt x="110" y="88"/>
                  </a:lnTo>
                  <a:close/>
                  <a:moveTo>
                    <a:pt x="120" y="113"/>
                  </a:moveTo>
                  <a:lnTo>
                    <a:pt x="120" y="113"/>
                  </a:lnTo>
                  <a:lnTo>
                    <a:pt x="119" y="112"/>
                  </a:lnTo>
                  <a:lnTo>
                    <a:pt x="117" y="111"/>
                  </a:lnTo>
                  <a:lnTo>
                    <a:pt x="117" y="126"/>
                  </a:lnTo>
                  <a:lnTo>
                    <a:pt x="117" y="126"/>
                  </a:lnTo>
                  <a:lnTo>
                    <a:pt x="119" y="126"/>
                  </a:lnTo>
                  <a:lnTo>
                    <a:pt x="120" y="124"/>
                  </a:lnTo>
                  <a:lnTo>
                    <a:pt x="120" y="124"/>
                  </a:lnTo>
                  <a:lnTo>
                    <a:pt x="122" y="121"/>
                  </a:lnTo>
                  <a:lnTo>
                    <a:pt x="123" y="118"/>
                  </a:lnTo>
                  <a:lnTo>
                    <a:pt x="123" y="118"/>
                  </a:lnTo>
                  <a:lnTo>
                    <a:pt x="122" y="116"/>
                  </a:lnTo>
                  <a:lnTo>
                    <a:pt x="120" y="113"/>
                  </a:lnTo>
                  <a:lnTo>
                    <a:pt x="120" y="1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5" grpId="0"/>
      <p:bldP spid="14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1"/>
          <p:cNvPicPr>
            <a:picLocks noChangeAspect="1"/>
          </p:cNvPicPr>
          <p:nvPr/>
        </p:nvPicPr>
        <p:blipFill>
          <a:blip r:embed="rId1"/>
          <a:srcRect l="2223" t="2376" r="2373" b="2510"/>
          <a:stretch>
            <a:fillRect/>
          </a:stretch>
        </p:blipFill>
        <p:spPr>
          <a:xfrm rot="5400000" flipV="1">
            <a:off x="2661285" y="-2672080"/>
            <a:ext cx="6868160" cy="12191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16" h="19174">
                <a:moveTo>
                  <a:pt x="0" y="0"/>
                </a:moveTo>
                <a:lnTo>
                  <a:pt x="0" y="19174"/>
                </a:lnTo>
                <a:lnTo>
                  <a:pt x="10816" y="19174"/>
                </a:lnTo>
                <a:lnTo>
                  <a:pt x="10816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7" name="组合 26"/>
          <p:cNvGrpSpPr/>
          <p:nvPr/>
        </p:nvGrpSpPr>
        <p:grpSpPr>
          <a:xfrm>
            <a:off x="0" y="-37465"/>
            <a:ext cx="3045460" cy="6875780"/>
            <a:chOff x="0" y="-59"/>
            <a:chExt cx="4796" cy="10828"/>
          </a:xfrm>
        </p:grpSpPr>
        <p:sp>
          <p:nvSpPr>
            <p:cNvPr id="2" name="矩形 1"/>
            <p:cNvSpPr/>
            <p:nvPr/>
          </p:nvSpPr>
          <p:spPr>
            <a:xfrm>
              <a:off x="0" y="-59"/>
              <a:ext cx="4796" cy="10829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49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17" y="7315"/>
              <a:ext cx="3180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工作内容回顾</a:t>
              </a:r>
              <a:endParaRPr lang="zh-CN" altLang="en-US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044825" y="-23495"/>
            <a:ext cx="3046095" cy="6894830"/>
            <a:chOff x="4795" y="-37"/>
            <a:chExt cx="4797" cy="10858"/>
          </a:xfrm>
        </p:grpSpPr>
        <p:sp>
          <p:nvSpPr>
            <p:cNvPr id="13" name="矩形 12"/>
            <p:cNvSpPr/>
            <p:nvPr/>
          </p:nvSpPr>
          <p:spPr>
            <a:xfrm>
              <a:off x="4795" y="-37"/>
              <a:ext cx="4797" cy="10858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036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604" y="7315"/>
              <a:ext cx="3180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zh-CN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市场数据分析</a:t>
              </a:r>
              <a:endParaRPr lang="zh-CN" altLang="zh-CN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091575" y="-37465"/>
            <a:ext cx="3054965" cy="6894830"/>
            <a:chOff x="9586" y="-59"/>
            <a:chExt cx="4818" cy="10858"/>
          </a:xfrm>
        </p:grpSpPr>
        <p:sp>
          <p:nvSpPr>
            <p:cNvPr id="14" name="矩形 13"/>
            <p:cNvSpPr/>
            <p:nvPr/>
          </p:nvSpPr>
          <p:spPr>
            <a:xfrm>
              <a:off x="9586" y="-59"/>
              <a:ext cx="4818" cy="10858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848" y="3049"/>
              <a:ext cx="2315" cy="4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3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175" y="7315"/>
              <a:ext cx="366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需要解决的问题</a:t>
              </a:r>
              <a:endParaRPr lang="zh-CN" altLang="en-US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46540" y="-23495"/>
            <a:ext cx="3045460" cy="6894830"/>
            <a:chOff x="14404" y="-37"/>
            <a:chExt cx="4796" cy="10858"/>
          </a:xfrm>
        </p:grpSpPr>
        <p:sp>
          <p:nvSpPr>
            <p:cNvPr id="15" name="矩形 14"/>
            <p:cNvSpPr/>
            <p:nvPr/>
          </p:nvSpPr>
          <p:spPr>
            <a:xfrm>
              <a:off x="14404" y="-37"/>
              <a:ext cx="4796" cy="10858"/>
            </a:xfrm>
            <a:prstGeom prst="rect">
              <a:avLst/>
            </a:prstGeom>
            <a:solidFill>
              <a:srgbClr val="13717B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644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/>
                  </a:solidFill>
                </a:rPr>
                <a:t>4</a:t>
              </a:r>
              <a:endParaRPr lang="en-US" altLang="zh-CN" sz="2000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001" y="7315"/>
              <a:ext cx="3662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 sz="2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本年度工作计划</a:t>
              </a:r>
              <a:endPara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3044825" y="-42545"/>
            <a:ext cx="15875" cy="693420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084570" y="-47625"/>
            <a:ext cx="21590" cy="693547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130665" y="-42545"/>
            <a:ext cx="15875" cy="693420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1"/>
          <p:cNvPicPr>
            <a:picLocks noChangeAspect="1"/>
          </p:cNvPicPr>
          <p:nvPr/>
        </p:nvPicPr>
        <p:blipFill>
          <a:blip r:embed="rId1"/>
          <a:srcRect l="2223" t="2376" r="2373" b="2510"/>
          <a:stretch>
            <a:fillRect/>
          </a:stretch>
        </p:blipFill>
        <p:spPr>
          <a:xfrm rot="5400000" flipV="1">
            <a:off x="2671445" y="-2670810"/>
            <a:ext cx="6868160" cy="122097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16" h="19174">
                <a:moveTo>
                  <a:pt x="0" y="0"/>
                </a:moveTo>
                <a:lnTo>
                  <a:pt x="0" y="19174"/>
                </a:lnTo>
                <a:lnTo>
                  <a:pt x="10816" y="19174"/>
                </a:lnTo>
                <a:lnTo>
                  <a:pt x="1081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-14605" y="0"/>
            <a:ext cx="12230100" cy="6896100"/>
          </a:xfrm>
          <a:prstGeom prst="rect">
            <a:avLst/>
          </a:prstGeom>
          <a:solidFill>
            <a:srgbClr val="1C7E87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030980" y="1530350"/>
            <a:ext cx="3785870" cy="3785870"/>
          </a:xfrm>
          <a:prstGeom prst="ellipse">
            <a:avLst/>
          </a:prstGeom>
          <a:noFill/>
          <a:ln w="38100" cmpd="sng">
            <a:solidFill>
              <a:srgbClr val="CAF5F7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13560000">
            <a:off x="1925955" y="3082925"/>
            <a:ext cx="680720" cy="6807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5" h="1725">
                <a:moveTo>
                  <a:pt x="0" y="0"/>
                </a:moveTo>
                <a:lnTo>
                  <a:pt x="193" y="0"/>
                </a:lnTo>
                <a:lnTo>
                  <a:pt x="199" y="1512"/>
                </a:lnTo>
                <a:lnTo>
                  <a:pt x="1725" y="1518"/>
                </a:lnTo>
                <a:lnTo>
                  <a:pt x="1725" y="1725"/>
                </a:lnTo>
                <a:lnTo>
                  <a:pt x="0" y="1725"/>
                </a:lnTo>
                <a:lnTo>
                  <a:pt x="0" y="0"/>
                </a:lnTo>
                <a:close/>
              </a:path>
            </a:pathLst>
          </a:custGeom>
          <a:solidFill>
            <a:srgbClr val="CAF5F7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13560000">
            <a:off x="2421255" y="3082925"/>
            <a:ext cx="680720" cy="6807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5" h="1725">
                <a:moveTo>
                  <a:pt x="0" y="0"/>
                </a:moveTo>
                <a:lnTo>
                  <a:pt x="193" y="0"/>
                </a:lnTo>
                <a:lnTo>
                  <a:pt x="199" y="1512"/>
                </a:lnTo>
                <a:lnTo>
                  <a:pt x="1725" y="1518"/>
                </a:lnTo>
                <a:lnTo>
                  <a:pt x="1725" y="1725"/>
                </a:lnTo>
                <a:lnTo>
                  <a:pt x="0" y="1725"/>
                </a:lnTo>
                <a:lnTo>
                  <a:pt x="0" y="0"/>
                </a:lnTo>
                <a:close/>
              </a:path>
            </a:pathLst>
          </a:custGeom>
          <a:solidFill>
            <a:srgbClr val="CAF5F7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3560000">
            <a:off x="2935605" y="3088640"/>
            <a:ext cx="680720" cy="6807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5" h="1725">
                <a:moveTo>
                  <a:pt x="0" y="0"/>
                </a:moveTo>
                <a:lnTo>
                  <a:pt x="193" y="0"/>
                </a:lnTo>
                <a:lnTo>
                  <a:pt x="199" y="1512"/>
                </a:lnTo>
                <a:lnTo>
                  <a:pt x="1725" y="1518"/>
                </a:lnTo>
                <a:lnTo>
                  <a:pt x="1725" y="1725"/>
                </a:lnTo>
                <a:lnTo>
                  <a:pt x="0" y="1725"/>
                </a:lnTo>
                <a:lnTo>
                  <a:pt x="0" y="0"/>
                </a:lnTo>
                <a:close/>
              </a:path>
            </a:pathLst>
          </a:custGeom>
          <a:solidFill>
            <a:srgbClr val="CAF5F7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8040000" flipH="1">
            <a:off x="8348980" y="3082925"/>
            <a:ext cx="680720" cy="6807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5" h="1725">
                <a:moveTo>
                  <a:pt x="0" y="0"/>
                </a:moveTo>
                <a:lnTo>
                  <a:pt x="193" y="0"/>
                </a:lnTo>
                <a:lnTo>
                  <a:pt x="199" y="1512"/>
                </a:lnTo>
                <a:lnTo>
                  <a:pt x="1725" y="1518"/>
                </a:lnTo>
                <a:lnTo>
                  <a:pt x="1725" y="1725"/>
                </a:lnTo>
                <a:lnTo>
                  <a:pt x="0" y="1725"/>
                </a:lnTo>
                <a:lnTo>
                  <a:pt x="0" y="0"/>
                </a:lnTo>
                <a:close/>
              </a:path>
            </a:pathLst>
          </a:custGeom>
          <a:solidFill>
            <a:srgbClr val="CAF5F7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8040000" flipH="1">
            <a:off x="8844280" y="3082925"/>
            <a:ext cx="680720" cy="6807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5" h="1725">
                <a:moveTo>
                  <a:pt x="0" y="0"/>
                </a:moveTo>
                <a:lnTo>
                  <a:pt x="193" y="0"/>
                </a:lnTo>
                <a:lnTo>
                  <a:pt x="199" y="1512"/>
                </a:lnTo>
                <a:lnTo>
                  <a:pt x="1725" y="1518"/>
                </a:lnTo>
                <a:lnTo>
                  <a:pt x="1725" y="1725"/>
                </a:lnTo>
                <a:lnTo>
                  <a:pt x="0" y="1725"/>
                </a:lnTo>
                <a:lnTo>
                  <a:pt x="0" y="0"/>
                </a:lnTo>
                <a:close/>
              </a:path>
            </a:pathLst>
          </a:custGeom>
          <a:solidFill>
            <a:srgbClr val="CAF5F7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8040000" flipH="1">
            <a:off x="9358630" y="3088640"/>
            <a:ext cx="680720" cy="6807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5" h="1725">
                <a:moveTo>
                  <a:pt x="0" y="0"/>
                </a:moveTo>
                <a:lnTo>
                  <a:pt x="193" y="0"/>
                </a:lnTo>
                <a:lnTo>
                  <a:pt x="199" y="1512"/>
                </a:lnTo>
                <a:lnTo>
                  <a:pt x="1725" y="1518"/>
                </a:lnTo>
                <a:lnTo>
                  <a:pt x="1725" y="1725"/>
                </a:lnTo>
                <a:lnTo>
                  <a:pt x="0" y="1725"/>
                </a:lnTo>
                <a:lnTo>
                  <a:pt x="0" y="0"/>
                </a:lnTo>
                <a:close/>
              </a:path>
            </a:pathLst>
          </a:custGeom>
          <a:solidFill>
            <a:srgbClr val="CAF5F7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5" name="文本框 21"/>
          <p:cNvSpPr txBox="1"/>
          <p:nvPr/>
        </p:nvSpPr>
        <p:spPr>
          <a:xfrm>
            <a:off x="4140200" y="2941955"/>
            <a:ext cx="35674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1485" y="2661920"/>
            <a:ext cx="1522730" cy="1522730"/>
            <a:chOff x="711" y="4192"/>
            <a:chExt cx="2398" cy="2398"/>
          </a:xfrm>
        </p:grpSpPr>
        <p:sp>
          <p:nvSpPr>
            <p:cNvPr id="2" name="椭圆 1"/>
            <p:cNvSpPr/>
            <p:nvPr/>
          </p:nvSpPr>
          <p:spPr>
            <a:xfrm>
              <a:off x="711" y="4192"/>
              <a:ext cx="2399" cy="2399"/>
            </a:xfrm>
            <a:prstGeom prst="ellipse">
              <a:avLst/>
            </a:prstGeom>
            <a:solidFill>
              <a:srgbClr val="CAF5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Freeform 316"/>
            <p:cNvSpPr/>
            <p:nvPr/>
          </p:nvSpPr>
          <p:spPr bwMode="auto">
            <a:xfrm>
              <a:off x="1370" y="4847"/>
              <a:ext cx="1081" cy="1088"/>
            </a:xfrm>
            <a:custGeom>
              <a:avLst/>
              <a:gdLst>
                <a:gd name="T0" fmla="*/ 145 w 151"/>
                <a:gd name="T1" fmla="*/ 53 h 152"/>
                <a:gd name="T2" fmla="*/ 149 w 151"/>
                <a:gd name="T3" fmla="*/ 77 h 152"/>
                <a:gd name="T4" fmla="*/ 143 w 151"/>
                <a:gd name="T5" fmla="*/ 82 h 152"/>
                <a:gd name="T6" fmla="*/ 151 w 151"/>
                <a:gd name="T7" fmla="*/ 90 h 152"/>
                <a:gd name="T8" fmla="*/ 149 w 151"/>
                <a:gd name="T9" fmla="*/ 103 h 152"/>
                <a:gd name="T10" fmla="*/ 141 w 151"/>
                <a:gd name="T11" fmla="*/ 104 h 152"/>
                <a:gd name="T12" fmla="*/ 147 w 151"/>
                <a:gd name="T13" fmla="*/ 110 h 152"/>
                <a:gd name="T14" fmla="*/ 145 w 151"/>
                <a:gd name="T15" fmla="*/ 125 h 152"/>
                <a:gd name="T16" fmla="*/ 138 w 151"/>
                <a:gd name="T17" fmla="*/ 126 h 152"/>
                <a:gd name="T18" fmla="*/ 143 w 151"/>
                <a:gd name="T19" fmla="*/ 132 h 152"/>
                <a:gd name="T20" fmla="*/ 140 w 151"/>
                <a:gd name="T21" fmla="*/ 148 h 152"/>
                <a:gd name="T22" fmla="*/ 130 w 151"/>
                <a:gd name="T23" fmla="*/ 152 h 152"/>
                <a:gd name="T24" fmla="*/ 55 w 151"/>
                <a:gd name="T25" fmla="*/ 132 h 152"/>
                <a:gd name="T26" fmla="*/ 37 w 151"/>
                <a:gd name="T27" fmla="*/ 132 h 152"/>
                <a:gd name="T28" fmla="*/ 37 w 151"/>
                <a:gd name="T29" fmla="*/ 141 h 152"/>
                <a:gd name="T30" fmla="*/ 0 w 151"/>
                <a:gd name="T31" fmla="*/ 141 h 152"/>
                <a:gd name="T32" fmla="*/ 0 w 151"/>
                <a:gd name="T33" fmla="*/ 48 h 152"/>
                <a:gd name="T34" fmla="*/ 37 w 151"/>
                <a:gd name="T35" fmla="*/ 48 h 152"/>
                <a:gd name="T36" fmla="*/ 37 w 151"/>
                <a:gd name="T37" fmla="*/ 62 h 152"/>
                <a:gd name="T38" fmla="*/ 52 w 151"/>
                <a:gd name="T39" fmla="*/ 60 h 152"/>
                <a:gd name="T40" fmla="*/ 110 w 151"/>
                <a:gd name="T41" fmla="*/ 0 h 152"/>
                <a:gd name="T42" fmla="*/ 110 w 151"/>
                <a:gd name="T43" fmla="*/ 0 h 152"/>
                <a:gd name="T44" fmla="*/ 119 w 151"/>
                <a:gd name="T45" fmla="*/ 7 h 152"/>
                <a:gd name="T46" fmla="*/ 123 w 151"/>
                <a:gd name="T47" fmla="*/ 16 h 152"/>
                <a:gd name="T48" fmla="*/ 123 w 151"/>
                <a:gd name="T49" fmla="*/ 24 h 152"/>
                <a:gd name="T50" fmla="*/ 121 w 151"/>
                <a:gd name="T51" fmla="*/ 31 h 152"/>
                <a:gd name="T52" fmla="*/ 116 w 151"/>
                <a:gd name="T53" fmla="*/ 38 h 152"/>
                <a:gd name="T54" fmla="*/ 108 w 151"/>
                <a:gd name="T55" fmla="*/ 44 h 152"/>
                <a:gd name="T56" fmla="*/ 94 w 151"/>
                <a:gd name="T57" fmla="*/ 57 h 152"/>
                <a:gd name="T58" fmla="*/ 145 w 151"/>
                <a:gd name="T59" fmla="*/ 5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" h="152">
                  <a:moveTo>
                    <a:pt x="145" y="53"/>
                  </a:moveTo>
                  <a:lnTo>
                    <a:pt x="149" y="77"/>
                  </a:lnTo>
                  <a:lnTo>
                    <a:pt x="143" y="82"/>
                  </a:lnTo>
                  <a:lnTo>
                    <a:pt x="151" y="90"/>
                  </a:lnTo>
                  <a:lnTo>
                    <a:pt x="149" y="103"/>
                  </a:lnTo>
                  <a:lnTo>
                    <a:pt x="141" y="104"/>
                  </a:lnTo>
                  <a:lnTo>
                    <a:pt x="147" y="110"/>
                  </a:lnTo>
                  <a:lnTo>
                    <a:pt x="145" y="125"/>
                  </a:lnTo>
                  <a:lnTo>
                    <a:pt x="138" y="126"/>
                  </a:lnTo>
                  <a:lnTo>
                    <a:pt x="143" y="132"/>
                  </a:lnTo>
                  <a:lnTo>
                    <a:pt x="140" y="148"/>
                  </a:lnTo>
                  <a:lnTo>
                    <a:pt x="130" y="152"/>
                  </a:lnTo>
                  <a:lnTo>
                    <a:pt x="55" y="132"/>
                  </a:lnTo>
                  <a:lnTo>
                    <a:pt x="37" y="132"/>
                  </a:lnTo>
                  <a:lnTo>
                    <a:pt x="37" y="141"/>
                  </a:lnTo>
                  <a:lnTo>
                    <a:pt x="0" y="141"/>
                  </a:lnTo>
                  <a:lnTo>
                    <a:pt x="0" y="48"/>
                  </a:lnTo>
                  <a:lnTo>
                    <a:pt x="37" y="48"/>
                  </a:lnTo>
                  <a:lnTo>
                    <a:pt x="37" y="62"/>
                  </a:lnTo>
                  <a:lnTo>
                    <a:pt x="52" y="6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19" y="7"/>
                  </a:lnTo>
                  <a:lnTo>
                    <a:pt x="123" y="16"/>
                  </a:lnTo>
                  <a:lnTo>
                    <a:pt x="123" y="24"/>
                  </a:lnTo>
                  <a:lnTo>
                    <a:pt x="121" y="31"/>
                  </a:lnTo>
                  <a:lnTo>
                    <a:pt x="116" y="38"/>
                  </a:lnTo>
                  <a:lnTo>
                    <a:pt x="108" y="44"/>
                  </a:lnTo>
                  <a:lnTo>
                    <a:pt x="94" y="57"/>
                  </a:lnTo>
                  <a:lnTo>
                    <a:pt x="145" y="53"/>
                  </a:lnTo>
                  <a:close/>
                </a:path>
              </a:pathLst>
            </a:custGeom>
            <a:solidFill>
              <a:srgbClr val="1356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317480" y="2661920"/>
            <a:ext cx="1522730" cy="1522730"/>
            <a:chOff x="16248" y="4192"/>
            <a:chExt cx="2398" cy="2398"/>
          </a:xfrm>
        </p:grpSpPr>
        <p:sp>
          <p:nvSpPr>
            <p:cNvPr id="6" name="椭圆 5"/>
            <p:cNvSpPr/>
            <p:nvPr/>
          </p:nvSpPr>
          <p:spPr>
            <a:xfrm>
              <a:off x="16248" y="4192"/>
              <a:ext cx="2399" cy="2399"/>
            </a:xfrm>
            <a:prstGeom prst="ellipse">
              <a:avLst/>
            </a:prstGeom>
            <a:solidFill>
              <a:srgbClr val="CAF5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Freeform 440"/>
            <p:cNvSpPr>
              <a:spLocks noEditPoints="1"/>
            </p:cNvSpPr>
            <p:nvPr/>
          </p:nvSpPr>
          <p:spPr bwMode="auto">
            <a:xfrm>
              <a:off x="16882" y="4994"/>
              <a:ext cx="1131" cy="793"/>
            </a:xfrm>
            <a:custGeom>
              <a:avLst/>
              <a:gdLst>
                <a:gd name="T0" fmla="*/ 35 w 154"/>
                <a:gd name="T1" fmla="*/ 97 h 108"/>
                <a:gd name="T2" fmla="*/ 35 w 154"/>
                <a:gd name="T3" fmla="*/ 5 h 108"/>
                <a:gd name="T4" fmla="*/ 7 w 154"/>
                <a:gd name="T5" fmla="*/ 5 h 108"/>
                <a:gd name="T6" fmla="*/ 7 w 154"/>
                <a:gd name="T7" fmla="*/ 97 h 108"/>
                <a:gd name="T8" fmla="*/ 0 w 154"/>
                <a:gd name="T9" fmla="*/ 97 h 108"/>
                <a:gd name="T10" fmla="*/ 0 w 154"/>
                <a:gd name="T11" fmla="*/ 108 h 108"/>
                <a:gd name="T12" fmla="*/ 154 w 154"/>
                <a:gd name="T13" fmla="*/ 108 h 108"/>
                <a:gd name="T14" fmla="*/ 154 w 154"/>
                <a:gd name="T15" fmla="*/ 97 h 108"/>
                <a:gd name="T16" fmla="*/ 149 w 154"/>
                <a:gd name="T17" fmla="*/ 97 h 108"/>
                <a:gd name="T18" fmla="*/ 149 w 154"/>
                <a:gd name="T19" fmla="*/ 44 h 108"/>
                <a:gd name="T20" fmla="*/ 121 w 154"/>
                <a:gd name="T21" fmla="*/ 44 h 108"/>
                <a:gd name="T22" fmla="*/ 121 w 154"/>
                <a:gd name="T23" fmla="*/ 97 h 108"/>
                <a:gd name="T24" fmla="*/ 110 w 154"/>
                <a:gd name="T25" fmla="*/ 97 h 108"/>
                <a:gd name="T26" fmla="*/ 110 w 154"/>
                <a:gd name="T27" fmla="*/ 64 h 108"/>
                <a:gd name="T28" fmla="*/ 83 w 154"/>
                <a:gd name="T29" fmla="*/ 64 h 108"/>
                <a:gd name="T30" fmla="*/ 83 w 154"/>
                <a:gd name="T31" fmla="*/ 97 h 108"/>
                <a:gd name="T32" fmla="*/ 73 w 154"/>
                <a:gd name="T33" fmla="*/ 97 h 108"/>
                <a:gd name="T34" fmla="*/ 73 w 154"/>
                <a:gd name="T35" fmla="*/ 29 h 108"/>
                <a:gd name="T36" fmla="*/ 46 w 154"/>
                <a:gd name="T37" fmla="*/ 29 h 108"/>
                <a:gd name="T38" fmla="*/ 46 w 154"/>
                <a:gd name="T39" fmla="*/ 97 h 108"/>
                <a:gd name="T40" fmla="*/ 35 w 154"/>
                <a:gd name="T41" fmla="*/ 97 h 108"/>
                <a:gd name="T42" fmla="*/ 35 w 154"/>
                <a:gd name="T43" fmla="*/ 97 h 108"/>
                <a:gd name="T44" fmla="*/ 83 w 154"/>
                <a:gd name="T45" fmla="*/ 25 h 108"/>
                <a:gd name="T46" fmla="*/ 83 w 154"/>
                <a:gd name="T47" fmla="*/ 9 h 108"/>
                <a:gd name="T48" fmla="*/ 112 w 154"/>
                <a:gd name="T49" fmla="*/ 9 h 108"/>
                <a:gd name="T50" fmla="*/ 112 w 154"/>
                <a:gd name="T51" fmla="*/ 0 h 108"/>
                <a:gd name="T52" fmla="*/ 139 w 154"/>
                <a:gd name="T53" fmla="*/ 16 h 108"/>
                <a:gd name="T54" fmla="*/ 112 w 154"/>
                <a:gd name="T55" fmla="*/ 35 h 108"/>
                <a:gd name="T56" fmla="*/ 112 w 154"/>
                <a:gd name="T57" fmla="*/ 25 h 108"/>
                <a:gd name="T58" fmla="*/ 83 w 154"/>
                <a:gd name="T5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4" h="108">
                  <a:moveTo>
                    <a:pt x="35" y="97"/>
                  </a:moveTo>
                  <a:lnTo>
                    <a:pt x="35" y="5"/>
                  </a:lnTo>
                  <a:lnTo>
                    <a:pt x="7" y="5"/>
                  </a:lnTo>
                  <a:lnTo>
                    <a:pt x="7" y="97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154" y="108"/>
                  </a:lnTo>
                  <a:lnTo>
                    <a:pt x="154" y="97"/>
                  </a:lnTo>
                  <a:lnTo>
                    <a:pt x="149" y="97"/>
                  </a:lnTo>
                  <a:lnTo>
                    <a:pt x="149" y="44"/>
                  </a:lnTo>
                  <a:lnTo>
                    <a:pt x="121" y="44"/>
                  </a:lnTo>
                  <a:lnTo>
                    <a:pt x="121" y="97"/>
                  </a:lnTo>
                  <a:lnTo>
                    <a:pt x="110" y="97"/>
                  </a:lnTo>
                  <a:lnTo>
                    <a:pt x="110" y="64"/>
                  </a:lnTo>
                  <a:lnTo>
                    <a:pt x="83" y="64"/>
                  </a:lnTo>
                  <a:lnTo>
                    <a:pt x="83" y="97"/>
                  </a:lnTo>
                  <a:lnTo>
                    <a:pt x="73" y="97"/>
                  </a:lnTo>
                  <a:lnTo>
                    <a:pt x="73" y="29"/>
                  </a:lnTo>
                  <a:lnTo>
                    <a:pt x="46" y="29"/>
                  </a:lnTo>
                  <a:lnTo>
                    <a:pt x="46" y="97"/>
                  </a:lnTo>
                  <a:lnTo>
                    <a:pt x="35" y="97"/>
                  </a:lnTo>
                  <a:lnTo>
                    <a:pt x="35" y="97"/>
                  </a:lnTo>
                  <a:close/>
                  <a:moveTo>
                    <a:pt x="83" y="25"/>
                  </a:moveTo>
                  <a:lnTo>
                    <a:pt x="83" y="9"/>
                  </a:lnTo>
                  <a:lnTo>
                    <a:pt x="112" y="9"/>
                  </a:lnTo>
                  <a:lnTo>
                    <a:pt x="112" y="0"/>
                  </a:lnTo>
                  <a:lnTo>
                    <a:pt x="139" y="16"/>
                  </a:lnTo>
                  <a:lnTo>
                    <a:pt x="112" y="35"/>
                  </a:lnTo>
                  <a:lnTo>
                    <a:pt x="112" y="25"/>
                  </a:lnTo>
                  <a:lnTo>
                    <a:pt x="83" y="25"/>
                  </a:lnTo>
                  <a:close/>
                </a:path>
              </a:pathLst>
            </a:custGeom>
            <a:solidFill>
              <a:srgbClr val="135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632960" y="2016760"/>
            <a:ext cx="258191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dist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WORKING PLANS</a:t>
            </a:r>
            <a:endParaRPr lang="en-US" altLang="zh-CN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4" grpId="0" animBg="1"/>
      <p:bldP spid="13" grpId="0" animBg="1"/>
      <p:bldP spid="9" grpId="0" animBg="1"/>
      <p:bldP spid="15" grpId="0" animBg="1"/>
      <p:bldP spid="16" grpId="0" animBg="1"/>
      <p:bldP spid="17" grpId="0" animBg="1"/>
      <p:bldP spid="3" grpId="0" animBg="1"/>
      <p:bldP spid="22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9050" y="-19050"/>
            <a:ext cx="12230100" cy="6896100"/>
          </a:xfrm>
          <a:prstGeom prst="rect">
            <a:avLst/>
          </a:prstGeom>
          <a:solidFill>
            <a:srgbClr val="1C7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93750" y="1229360"/>
            <a:ext cx="10287000" cy="3583305"/>
            <a:chOff x="990" y="2461"/>
            <a:chExt cx="16200" cy="5643"/>
          </a:xfrm>
        </p:grpSpPr>
        <p:sp>
          <p:nvSpPr>
            <p:cNvPr id="5" name="矩形 4"/>
            <p:cNvSpPr/>
            <p:nvPr/>
          </p:nvSpPr>
          <p:spPr>
            <a:xfrm>
              <a:off x="1350" y="4335"/>
              <a:ext cx="15840" cy="630"/>
            </a:xfrm>
            <a:prstGeom prst="rect">
              <a:avLst/>
            </a:prstGeom>
            <a:solidFill>
              <a:srgbClr val="BDEDF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90" y="2461"/>
              <a:ext cx="4378" cy="4378"/>
              <a:chOff x="690" y="3211"/>
              <a:chExt cx="4378" cy="437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任意多边形 1"/>
              <p:cNvSpPr/>
              <p:nvPr/>
            </p:nvSpPr>
            <p:spPr>
              <a:xfrm>
                <a:off x="690" y="3211"/>
                <a:ext cx="4379" cy="4379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4381" h="4381">
                    <a:moveTo>
                      <a:pt x="0" y="2190"/>
                    </a:moveTo>
                    <a:cubicBezTo>
                      <a:pt x="-38" y="961"/>
                      <a:pt x="1088" y="-30"/>
                      <a:pt x="2190" y="0"/>
                    </a:cubicBezTo>
                    <a:cubicBezTo>
                      <a:pt x="3418" y="-38"/>
                      <a:pt x="4409" y="1088"/>
                      <a:pt x="4379" y="2190"/>
                    </a:cubicBezTo>
                    <a:cubicBezTo>
                      <a:pt x="4417" y="3418"/>
                      <a:pt x="3291" y="4409"/>
                      <a:pt x="2190" y="4379"/>
                    </a:cubicBezTo>
                    <a:cubicBezTo>
                      <a:pt x="961" y="4417"/>
                      <a:pt x="-30" y="3291"/>
                      <a:pt x="0" y="2190"/>
                    </a:cubicBezTo>
                    <a:close/>
                    <a:moveTo>
                      <a:pt x="585" y="2189"/>
                    </a:moveTo>
                    <a:cubicBezTo>
                      <a:pt x="557" y="1288"/>
                      <a:pt x="1382" y="562"/>
                      <a:pt x="2190" y="584"/>
                    </a:cubicBezTo>
                    <a:cubicBezTo>
                      <a:pt x="3090" y="556"/>
                      <a:pt x="3816" y="1381"/>
                      <a:pt x="3794" y="2189"/>
                    </a:cubicBezTo>
                    <a:cubicBezTo>
                      <a:pt x="3822" y="3089"/>
                      <a:pt x="2997" y="3815"/>
                      <a:pt x="2190" y="3793"/>
                    </a:cubicBezTo>
                    <a:cubicBezTo>
                      <a:pt x="1289" y="3821"/>
                      <a:pt x="563" y="2996"/>
                      <a:pt x="585" y="21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6" name="任意多边形 5"/>
              <p:cNvSpPr/>
              <p:nvPr/>
            </p:nvSpPr>
            <p:spPr>
              <a:xfrm>
                <a:off x="4260" y="3705"/>
                <a:ext cx="808" cy="3384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811" h="3384">
                    <a:moveTo>
                      <a:pt x="0" y="0"/>
                    </a:moveTo>
                    <a:cubicBezTo>
                      <a:pt x="441" y="318"/>
                      <a:pt x="849" y="1135"/>
                      <a:pt x="808" y="1642"/>
                    </a:cubicBezTo>
                    <a:lnTo>
                      <a:pt x="807" y="1694"/>
                    </a:lnTo>
                    <a:lnTo>
                      <a:pt x="808" y="1753"/>
                    </a:lnTo>
                    <a:cubicBezTo>
                      <a:pt x="837" y="2407"/>
                      <a:pt x="398" y="3078"/>
                      <a:pt x="0" y="3384"/>
                    </a:cubicBezTo>
                    <a:lnTo>
                      <a:pt x="0" y="2511"/>
                    </a:lnTo>
                    <a:cubicBezTo>
                      <a:pt x="144" y="2302"/>
                      <a:pt x="232" y="1940"/>
                      <a:pt x="223" y="1736"/>
                    </a:cubicBezTo>
                    <a:lnTo>
                      <a:pt x="222" y="1693"/>
                    </a:lnTo>
                    <a:lnTo>
                      <a:pt x="223" y="1655"/>
                    </a:lnTo>
                    <a:cubicBezTo>
                      <a:pt x="237" y="1396"/>
                      <a:pt x="102" y="1041"/>
                      <a:pt x="0" y="88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6900" y="4426"/>
              <a:ext cx="120" cy="450"/>
            </a:xfrm>
            <a:prstGeom prst="rect">
              <a:avLst/>
            </a:prstGeom>
            <a:solidFill>
              <a:srgbClr val="1356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820" y="4426"/>
              <a:ext cx="120" cy="450"/>
            </a:xfrm>
            <a:prstGeom prst="rect">
              <a:avLst/>
            </a:prstGeom>
            <a:solidFill>
              <a:srgbClr val="1356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60" y="4426"/>
              <a:ext cx="120" cy="450"/>
            </a:xfrm>
            <a:prstGeom prst="rect">
              <a:avLst/>
            </a:prstGeom>
            <a:solidFill>
              <a:srgbClr val="1356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1160" y="4426"/>
              <a:ext cx="120" cy="450"/>
            </a:xfrm>
            <a:prstGeom prst="rect">
              <a:avLst/>
            </a:prstGeom>
            <a:solidFill>
              <a:srgbClr val="1356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830" y="4426"/>
              <a:ext cx="120" cy="450"/>
            </a:xfrm>
            <a:prstGeom prst="rect">
              <a:avLst/>
            </a:prstGeom>
            <a:solidFill>
              <a:srgbClr val="1356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680" y="4426"/>
              <a:ext cx="120" cy="450"/>
            </a:xfrm>
            <a:prstGeom prst="rect">
              <a:avLst/>
            </a:prstGeom>
            <a:solidFill>
              <a:srgbClr val="1356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827" y="5240"/>
              <a:ext cx="210" cy="1759"/>
              <a:chOff x="6658" y="6060"/>
              <a:chExt cx="210" cy="1759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6658" y="6060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1" name="直接连接符 20"/>
              <p:cNvCxnSpPr>
                <a:stCxn id="20" idx="4"/>
              </p:cNvCxnSpPr>
              <p:nvPr/>
            </p:nvCxnSpPr>
            <p:spPr>
              <a:xfrm flipH="1">
                <a:off x="6762" y="6270"/>
                <a:ext cx="2" cy="154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6658" y="7609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775" y="5240"/>
              <a:ext cx="210" cy="2864"/>
              <a:chOff x="6658" y="6060"/>
              <a:chExt cx="210" cy="2864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658" y="6060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5" name="直接连接符 24"/>
              <p:cNvCxnSpPr>
                <a:stCxn id="24" idx="4"/>
                <a:endCxn id="26" idx="0"/>
              </p:cNvCxnSpPr>
              <p:nvPr/>
            </p:nvCxnSpPr>
            <p:spPr>
              <a:xfrm>
                <a:off x="6763" y="6270"/>
                <a:ext cx="0" cy="2444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椭圆 25"/>
              <p:cNvSpPr/>
              <p:nvPr/>
            </p:nvSpPr>
            <p:spPr>
              <a:xfrm>
                <a:off x="6658" y="8714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9092" y="5240"/>
              <a:ext cx="222" cy="2436"/>
              <a:chOff x="6658" y="6060"/>
              <a:chExt cx="222" cy="2436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6658" y="6060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9" name="直接连接符 28"/>
              <p:cNvCxnSpPr>
                <a:stCxn id="28" idx="4"/>
              </p:cNvCxnSpPr>
              <p:nvPr/>
            </p:nvCxnSpPr>
            <p:spPr>
              <a:xfrm flipH="1">
                <a:off x="6753" y="6270"/>
                <a:ext cx="10" cy="201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6670" y="8286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1072" y="5240"/>
              <a:ext cx="210" cy="2864"/>
              <a:chOff x="6658" y="6060"/>
              <a:chExt cx="210" cy="2864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658" y="6060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/>
              <p:cNvCxnSpPr>
                <a:stCxn id="32" idx="4"/>
                <a:endCxn id="34" idx="0"/>
              </p:cNvCxnSpPr>
              <p:nvPr/>
            </p:nvCxnSpPr>
            <p:spPr>
              <a:xfrm>
                <a:off x="6763" y="6270"/>
                <a:ext cx="0" cy="2444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6658" y="8714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12844" y="5240"/>
              <a:ext cx="210" cy="1759"/>
              <a:chOff x="6658" y="6060"/>
              <a:chExt cx="210" cy="1759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6658" y="6060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7" name="直接连接符 36"/>
              <p:cNvCxnSpPr>
                <a:stCxn id="36" idx="4"/>
              </p:cNvCxnSpPr>
              <p:nvPr/>
            </p:nvCxnSpPr>
            <p:spPr>
              <a:xfrm flipH="1">
                <a:off x="6762" y="6270"/>
                <a:ext cx="2" cy="1549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椭圆 37"/>
              <p:cNvSpPr/>
              <p:nvPr/>
            </p:nvSpPr>
            <p:spPr>
              <a:xfrm>
                <a:off x="6658" y="7609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4640" y="5240"/>
              <a:ext cx="222" cy="2436"/>
              <a:chOff x="6658" y="6060"/>
              <a:chExt cx="222" cy="2436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6658" y="6060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41" name="直接连接符 40"/>
              <p:cNvCxnSpPr>
                <a:stCxn id="40" idx="4"/>
              </p:cNvCxnSpPr>
              <p:nvPr/>
            </p:nvCxnSpPr>
            <p:spPr>
              <a:xfrm flipH="1">
                <a:off x="6753" y="6270"/>
                <a:ext cx="10" cy="2016"/>
              </a:xfrm>
              <a:prstGeom prst="line">
                <a:avLst/>
              </a:prstGeom>
              <a:ln w="12700" cmpd="sng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椭圆 41"/>
              <p:cNvSpPr/>
              <p:nvPr/>
            </p:nvSpPr>
            <p:spPr>
              <a:xfrm>
                <a:off x="6670" y="8286"/>
                <a:ext cx="210" cy="2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44" name="文本框 43"/>
          <p:cNvSpPr txBox="1"/>
          <p:nvPr/>
        </p:nvSpPr>
        <p:spPr>
          <a:xfrm>
            <a:off x="1748790" y="2367915"/>
            <a:ext cx="8699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1C7E87"/>
                </a:solidFill>
              </a:rPr>
              <a:t>20xx</a:t>
            </a:r>
            <a:endParaRPr lang="en-US" altLang="zh-CN" sz="2800" b="1">
              <a:solidFill>
                <a:srgbClr val="1C7E87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290060" y="4266565"/>
            <a:ext cx="459740" cy="16148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</a:t>
            </a:r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915535" y="4883150"/>
            <a:ext cx="459740" cy="16148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</a:t>
            </a:r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772150" y="4679315"/>
            <a:ext cx="459740" cy="16148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</a:t>
            </a:r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032625" y="4883150"/>
            <a:ext cx="459740" cy="16148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</a:t>
            </a:r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120380" y="4219575"/>
            <a:ext cx="459740" cy="16148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</a:t>
            </a:r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305925" y="4679315"/>
            <a:ext cx="459740" cy="16148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</a:t>
            </a:r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290060" y="1856740"/>
            <a:ext cx="528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endParaRPr lang="zh-CN" altLang="en-US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904740" y="1856740"/>
            <a:ext cx="528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endParaRPr lang="zh-CN" altLang="en-US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03570" y="1856740"/>
            <a:ext cx="528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endParaRPr lang="zh-CN" altLang="en-US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964045" y="1856740"/>
            <a:ext cx="528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endParaRPr lang="zh-CN" altLang="en-US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051800" y="1856740"/>
            <a:ext cx="528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endParaRPr lang="zh-CN" altLang="en-US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237345" y="1856740"/>
            <a:ext cx="528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endParaRPr lang="zh-CN" altLang="en-US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1" grpId="0"/>
      <p:bldP spid="45" grpId="0"/>
      <p:bldP spid="52" grpId="0"/>
      <p:bldP spid="46" grpId="0"/>
      <p:bldP spid="53" grpId="0"/>
      <p:bldP spid="47" grpId="0"/>
      <p:bldP spid="54" grpId="0"/>
      <p:bldP spid="48" grpId="0"/>
      <p:bldP spid="55" grpId="0"/>
      <p:bldP spid="49" grpId="0"/>
      <p:bldP spid="56" grpId="0"/>
      <p:bldP spid="50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9050" y="-19050"/>
            <a:ext cx="12230100" cy="6896100"/>
          </a:xfrm>
          <a:prstGeom prst="rect">
            <a:avLst/>
          </a:prstGeom>
          <a:solidFill>
            <a:srgbClr val="1C7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21"/>
          <p:cNvSpPr txBox="1"/>
          <p:nvPr/>
        </p:nvSpPr>
        <p:spPr>
          <a:xfrm>
            <a:off x="285750" y="5059680"/>
            <a:ext cx="270573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文本框 21"/>
          <p:cNvSpPr txBox="1"/>
          <p:nvPr/>
        </p:nvSpPr>
        <p:spPr>
          <a:xfrm>
            <a:off x="9182735" y="5116195"/>
            <a:ext cx="270573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文本框 21"/>
          <p:cNvSpPr txBox="1"/>
          <p:nvPr/>
        </p:nvSpPr>
        <p:spPr>
          <a:xfrm>
            <a:off x="729615" y="2923540"/>
            <a:ext cx="270573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文本框 21"/>
          <p:cNvSpPr txBox="1"/>
          <p:nvPr/>
        </p:nvSpPr>
        <p:spPr>
          <a:xfrm>
            <a:off x="8973820" y="2923540"/>
            <a:ext cx="270573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文本框 21"/>
          <p:cNvSpPr txBox="1"/>
          <p:nvPr/>
        </p:nvSpPr>
        <p:spPr>
          <a:xfrm>
            <a:off x="3970655" y="1068070"/>
            <a:ext cx="42875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9495" y="3274695"/>
            <a:ext cx="1706880" cy="1706880"/>
            <a:chOff x="5637" y="5157"/>
            <a:chExt cx="2688" cy="2688"/>
          </a:xfrm>
        </p:grpSpPr>
        <p:sp>
          <p:nvSpPr>
            <p:cNvPr id="6" name="椭圆 5"/>
            <p:cNvSpPr/>
            <p:nvPr/>
          </p:nvSpPr>
          <p:spPr>
            <a:xfrm>
              <a:off x="5637" y="5157"/>
              <a:ext cx="2689" cy="26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Freeform 323"/>
            <p:cNvSpPr>
              <a:spLocks noEditPoints="1"/>
            </p:cNvSpPr>
            <p:nvPr/>
          </p:nvSpPr>
          <p:spPr bwMode="auto">
            <a:xfrm>
              <a:off x="6301" y="5821"/>
              <a:ext cx="1361" cy="1361"/>
            </a:xfrm>
            <a:custGeom>
              <a:avLst/>
              <a:gdLst>
                <a:gd name="T0" fmla="*/ 48 w 260"/>
                <a:gd name="T1" fmla="*/ 260 h 260"/>
                <a:gd name="T2" fmla="*/ 39 w 260"/>
                <a:gd name="T3" fmla="*/ 260 h 260"/>
                <a:gd name="T4" fmla="*/ 20 w 260"/>
                <a:gd name="T5" fmla="*/ 252 h 260"/>
                <a:gd name="T6" fmla="*/ 7 w 260"/>
                <a:gd name="T7" fmla="*/ 238 h 260"/>
                <a:gd name="T8" fmla="*/ 1 w 260"/>
                <a:gd name="T9" fmla="*/ 221 h 260"/>
                <a:gd name="T10" fmla="*/ 0 w 260"/>
                <a:gd name="T11" fmla="*/ 0 h 260"/>
                <a:gd name="T12" fmla="*/ 192 w 260"/>
                <a:gd name="T13" fmla="*/ 16 h 260"/>
                <a:gd name="T14" fmla="*/ 228 w 260"/>
                <a:gd name="T15" fmla="*/ 16 h 260"/>
                <a:gd name="T16" fmla="*/ 243 w 260"/>
                <a:gd name="T17" fmla="*/ 31 h 260"/>
                <a:gd name="T18" fmla="*/ 260 w 260"/>
                <a:gd name="T19" fmla="*/ 211 h 260"/>
                <a:gd name="T20" fmla="*/ 258 w 260"/>
                <a:gd name="T21" fmla="*/ 221 h 260"/>
                <a:gd name="T22" fmla="*/ 251 w 260"/>
                <a:gd name="T23" fmla="*/ 238 h 260"/>
                <a:gd name="T24" fmla="*/ 238 w 260"/>
                <a:gd name="T25" fmla="*/ 252 h 260"/>
                <a:gd name="T26" fmla="*/ 219 w 260"/>
                <a:gd name="T27" fmla="*/ 260 h 260"/>
                <a:gd name="T28" fmla="*/ 210 w 260"/>
                <a:gd name="T29" fmla="*/ 260 h 260"/>
                <a:gd name="T30" fmla="*/ 20 w 260"/>
                <a:gd name="T31" fmla="*/ 21 h 260"/>
                <a:gd name="T32" fmla="*/ 20 w 260"/>
                <a:gd name="T33" fmla="*/ 216 h 260"/>
                <a:gd name="T34" fmla="*/ 26 w 260"/>
                <a:gd name="T35" fmla="*/ 229 h 260"/>
                <a:gd name="T36" fmla="*/ 35 w 260"/>
                <a:gd name="T37" fmla="*/ 234 h 260"/>
                <a:gd name="T38" fmla="*/ 171 w 260"/>
                <a:gd name="T39" fmla="*/ 234 h 260"/>
                <a:gd name="T40" fmla="*/ 243 w 260"/>
                <a:gd name="T41" fmla="*/ 47 h 260"/>
                <a:gd name="T42" fmla="*/ 228 w 260"/>
                <a:gd name="T43" fmla="*/ 203 h 260"/>
                <a:gd name="T44" fmla="*/ 227 w 260"/>
                <a:gd name="T45" fmla="*/ 207 h 260"/>
                <a:gd name="T46" fmla="*/ 222 w 260"/>
                <a:gd name="T47" fmla="*/ 211 h 260"/>
                <a:gd name="T48" fmla="*/ 218 w 260"/>
                <a:gd name="T49" fmla="*/ 211 h 260"/>
                <a:gd name="T50" fmla="*/ 212 w 260"/>
                <a:gd name="T51" fmla="*/ 209 h 260"/>
                <a:gd name="T52" fmla="*/ 208 w 260"/>
                <a:gd name="T53" fmla="*/ 203 h 260"/>
                <a:gd name="T54" fmla="*/ 192 w 260"/>
                <a:gd name="T55" fmla="*/ 31 h 260"/>
                <a:gd name="T56" fmla="*/ 192 w 260"/>
                <a:gd name="T57" fmla="*/ 211 h 260"/>
                <a:gd name="T58" fmla="*/ 195 w 260"/>
                <a:gd name="T59" fmla="*/ 220 h 260"/>
                <a:gd name="T60" fmla="*/ 200 w 260"/>
                <a:gd name="T61" fmla="*/ 227 h 260"/>
                <a:gd name="T62" fmla="*/ 209 w 260"/>
                <a:gd name="T63" fmla="*/ 233 h 260"/>
                <a:gd name="T64" fmla="*/ 218 w 260"/>
                <a:gd name="T65" fmla="*/ 235 h 260"/>
                <a:gd name="T66" fmla="*/ 223 w 260"/>
                <a:gd name="T67" fmla="*/ 234 h 260"/>
                <a:gd name="T68" fmla="*/ 232 w 260"/>
                <a:gd name="T69" fmla="*/ 231 h 260"/>
                <a:gd name="T70" fmla="*/ 239 w 260"/>
                <a:gd name="T71" fmla="*/ 225 h 260"/>
                <a:gd name="T72" fmla="*/ 243 w 260"/>
                <a:gd name="T73" fmla="*/ 216 h 260"/>
                <a:gd name="T74" fmla="*/ 243 w 260"/>
                <a:gd name="T75" fmla="*/ 47 h 260"/>
                <a:gd name="T76" fmla="*/ 98 w 260"/>
                <a:gd name="T77" fmla="*/ 192 h 260"/>
                <a:gd name="T78" fmla="*/ 46 w 260"/>
                <a:gd name="T79" fmla="*/ 208 h 260"/>
                <a:gd name="T80" fmla="*/ 46 w 260"/>
                <a:gd name="T81" fmla="*/ 161 h 260"/>
                <a:gd name="T82" fmla="*/ 114 w 260"/>
                <a:gd name="T83" fmla="*/ 177 h 260"/>
                <a:gd name="T84" fmla="*/ 46 w 260"/>
                <a:gd name="T85" fmla="*/ 161 h 260"/>
                <a:gd name="T86" fmla="*/ 128 w 260"/>
                <a:gd name="T87" fmla="*/ 177 h 260"/>
                <a:gd name="T88" fmla="*/ 145 w 260"/>
                <a:gd name="T89" fmla="*/ 161 h 260"/>
                <a:gd name="T90" fmla="*/ 114 w 260"/>
                <a:gd name="T91" fmla="*/ 130 h 260"/>
                <a:gd name="T92" fmla="*/ 145 w 260"/>
                <a:gd name="T93" fmla="*/ 147 h 260"/>
                <a:gd name="T94" fmla="*/ 114 w 260"/>
                <a:gd name="T95" fmla="*/ 130 h 260"/>
                <a:gd name="T96" fmla="*/ 145 w 260"/>
                <a:gd name="T97" fmla="*/ 48 h 260"/>
                <a:gd name="T98" fmla="*/ 46 w 260"/>
                <a:gd name="T99" fmla="*/ 114 h 260"/>
                <a:gd name="T100" fmla="*/ 98 w 260"/>
                <a:gd name="T101" fmla="*/ 147 h 260"/>
                <a:gd name="T102" fmla="*/ 46 w 260"/>
                <a:gd name="T103" fmla="*/ 130 h 260"/>
                <a:gd name="T104" fmla="*/ 98 w 260"/>
                <a:gd name="T105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0" h="260">
                  <a:moveTo>
                    <a:pt x="210" y="260"/>
                  </a:moveTo>
                  <a:lnTo>
                    <a:pt x="48" y="260"/>
                  </a:lnTo>
                  <a:lnTo>
                    <a:pt x="48" y="260"/>
                  </a:lnTo>
                  <a:lnTo>
                    <a:pt x="39" y="260"/>
                  </a:lnTo>
                  <a:lnTo>
                    <a:pt x="30" y="256"/>
                  </a:lnTo>
                  <a:lnTo>
                    <a:pt x="20" y="252"/>
                  </a:lnTo>
                  <a:lnTo>
                    <a:pt x="14" y="246"/>
                  </a:lnTo>
                  <a:lnTo>
                    <a:pt x="7" y="238"/>
                  </a:lnTo>
                  <a:lnTo>
                    <a:pt x="4" y="230"/>
                  </a:lnTo>
                  <a:lnTo>
                    <a:pt x="1" y="221"/>
                  </a:lnTo>
                  <a:lnTo>
                    <a:pt x="0" y="211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16"/>
                  </a:lnTo>
                  <a:lnTo>
                    <a:pt x="228" y="16"/>
                  </a:lnTo>
                  <a:lnTo>
                    <a:pt x="228" y="16"/>
                  </a:lnTo>
                  <a:lnTo>
                    <a:pt x="228" y="31"/>
                  </a:lnTo>
                  <a:lnTo>
                    <a:pt x="243" y="31"/>
                  </a:lnTo>
                  <a:lnTo>
                    <a:pt x="260" y="31"/>
                  </a:lnTo>
                  <a:lnTo>
                    <a:pt x="260" y="211"/>
                  </a:lnTo>
                  <a:lnTo>
                    <a:pt x="260" y="211"/>
                  </a:lnTo>
                  <a:lnTo>
                    <a:pt x="258" y="221"/>
                  </a:lnTo>
                  <a:lnTo>
                    <a:pt x="256" y="230"/>
                  </a:lnTo>
                  <a:lnTo>
                    <a:pt x="251" y="238"/>
                  </a:lnTo>
                  <a:lnTo>
                    <a:pt x="244" y="246"/>
                  </a:lnTo>
                  <a:lnTo>
                    <a:pt x="238" y="252"/>
                  </a:lnTo>
                  <a:lnTo>
                    <a:pt x="228" y="256"/>
                  </a:lnTo>
                  <a:lnTo>
                    <a:pt x="219" y="260"/>
                  </a:lnTo>
                  <a:lnTo>
                    <a:pt x="210" y="260"/>
                  </a:lnTo>
                  <a:lnTo>
                    <a:pt x="210" y="260"/>
                  </a:lnTo>
                  <a:close/>
                  <a:moveTo>
                    <a:pt x="171" y="21"/>
                  </a:moveTo>
                  <a:lnTo>
                    <a:pt x="20" y="21"/>
                  </a:lnTo>
                  <a:lnTo>
                    <a:pt x="20" y="216"/>
                  </a:lnTo>
                  <a:lnTo>
                    <a:pt x="20" y="216"/>
                  </a:lnTo>
                  <a:lnTo>
                    <a:pt x="22" y="222"/>
                  </a:lnTo>
                  <a:lnTo>
                    <a:pt x="26" y="229"/>
                  </a:lnTo>
                  <a:lnTo>
                    <a:pt x="31" y="233"/>
                  </a:lnTo>
                  <a:lnTo>
                    <a:pt x="35" y="234"/>
                  </a:lnTo>
                  <a:lnTo>
                    <a:pt x="37" y="234"/>
                  </a:lnTo>
                  <a:lnTo>
                    <a:pt x="171" y="234"/>
                  </a:lnTo>
                  <a:lnTo>
                    <a:pt x="171" y="21"/>
                  </a:lnTo>
                  <a:close/>
                  <a:moveTo>
                    <a:pt x="243" y="47"/>
                  </a:moveTo>
                  <a:lnTo>
                    <a:pt x="228" y="47"/>
                  </a:lnTo>
                  <a:lnTo>
                    <a:pt x="228" y="203"/>
                  </a:lnTo>
                  <a:lnTo>
                    <a:pt x="228" y="203"/>
                  </a:lnTo>
                  <a:lnTo>
                    <a:pt x="227" y="207"/>
                  </a:lnTo>
                  <a:lnTo>
                    <a:pt x="225" y="209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8" y="211"/>
                  </a:lnTo>
                  <a:lnTo>
                    <a:pt x="214" y="211"/>
                  </a:lnTo>
                  <a:lnTo>
                    <a:pt x="212" y="209"/>
                  </a:lnTo>
                  <a:lnTo>
                    <a:pt x="209" y="207"/>
                  </a:lnTo>
                  <a:lnTo>
                    <a:pt x="208" y="203"/>
                  </a:lnTo>
                  <a:lnTo>
                    <a:pt x="208" y="31"/>
                  </a:lnTo>
                  <a:lnTo>
                    <a:pt x="192" y="31"/>
                  </a:lnTo>
                  <a:lnTo>
                    <a:pt x="192" y="211"/>
                  </a:lnTo>
                  <a:lnTo>
                    <a:pt x="192" y="211"/>
                  </a:lnTo>
                  <a:lnTo>
                    <a:pt x="192" y="216"/>
                  </a:lnTo>
                  <a:lnTo>
                    <a:pt x="195" y="220"/>
                  </a:lnTo>
                  <a:lnTo>
                    <a:pt x="196" y="225"/>
                  </a:lnTo>
                  <a:lnTo>
                    <a:pt x="200" y="227"/>
                  </a:lnTo>
                  <a:lnTo>
                    <a:pt x="204" y="231"/>
                  </a:lnTo>
                  <a:lnTo>
                    <a:pt x="209" y="233"/>
                  </a:lnTo>
                  <a:lnTo>
                    <a:pt x="213" y="234"/>
                  </a:lnTo>
                  <a:lnTo>
                    <a:pt x="218" y="235"/>
                  </a:lnTo>
                  <a:lnTo>
                    <a:pt x="218" y="235"/>
                  </a:lnTo>
                  <a:lnTo>
                    <a:pt x="223" y="234"/>
                  </a:lnTo>
                  <a:lnTo>
                    <a:pt x="227" y="233"/>
                  </a:lnTo>
                  <a:lnTo>
                    <a:pt x="232" y="231"/>
                  </a:lnTo>
                  <a:lnTo>
                    <a:pt x="235" y="227"/>
                  </a:lnTo>
                  <a:lnTo>
                    <a:pt x="239" y="225"/>
                  </a:lnTo>
                  <a:lnTo>
                    <a:pt x="241" y="220"/>
                  </a:lnTo>
                  <a:lnTo>
                    <a:pt x="243" y="216"/>
                  </a:lnTo>
                  <a:lnTo>
                    <a:pt x="243" y="211"/>
                  </a:lnTo>
                  <a:lnTo>
                    <a:pt x="243" y="47"/>
                  </a:lnTo>
                  <a:close/>
                  <a:moveTo>
                    <a:pt x="46" y="192"/>
                  </a:moveTo>
                  <a:lnTo>
                    <a:pt x="98" y="192"/>
                  </a:lnTo>
                  <a:lnTo>
                    <a:pt x="98" y="208"/>
                  </a:lnTo>
                  <a:lnTo>
                    <a:pt x="46" y="208"/>
                  </a:lnTo>
                  <a:lnTo>
                    <a:pt x="46" y="192"/>
                  </a:lnTo>
                  <a:close/>
                  <a:moveTo>
                    <a:pt x="46" y="161"/>
                  </a:moveTo>
                  <a:lnTo>
                    <a:pt x="114" y="161"/>
                  </a:lnTo>
                  <a:lnTo>
                    <a:pt x="114" y="177"/>
                  </a:lnTo>
                  <a:lnTo>
                    <a:pt x="46" y="177"/>
                  </a:lnTo>
                  <a:lnTo>
                    <a:pt x="46" y="161"/>
                  </a:lnTo>
                  <a:close/>
                  <a:moveTo>
                    <a:pt x="145" y="177"/>
                  </a:moveTo>
                  <a:lnTo>
                    <a:pt x="128" y="177"/>
                  </a:lnTo>
                  <a:lnTo>
                    <a:pt x="128" y="161"/>
                  </a:lnTo>
                  <a:lnTo>
                    <a:pt x="145" y="161"/>
                  </a:lnTo>
                  <a:lnTo>
                    <a:pt x="145" y="177"/>
                  </a:lnTo>
                  <a:close/>
                  <a:moveTo>
                    <a:pt x="114" y="130"/>
                  </a:moveTo>
                  <a:lnTo>
                    <a:pt x="145" y="130"/>
                  </a:lnTo>
                  <a:lnTo>
                    <a:pt x="145" y="147"/>
                  </a:lnTo>
                  <a:lnTo>
                    <a:pt x="114" y="147"/>
                  </a:lnTo>
                  <a:lnTo>
                    <a:pt x="114" y="130"/>
                  </a:lnTo>
                  <a:close/>
                  <a:moveTo>
                    <a:pt x="46" y="48"/>
                  </a:moveTo>
                  <a:lnTo>
                    <a:pt x="145" y="48"/>
                  </a:lnTo>
                  <a:lnTo>
                    <a:pt x="145" y="114"/>
                  </a:lnTo>
                  <a:lnTo>
                    <a:pt x="46" y="114"/>
                  </a:lnTo>
                  <a:lnTo>
                    <a:pt x="46" y="48"/>
                  </a:lnTo>
                  <a:close/>
                  <a:moveTo>
                    <a:pt x="98" y="147"/>
                  </a:moveTo>
                  <a:lnTo>
                    <a:pt x="46" y="147"/>
                  </a:lnTo>
                  <a:lnTo>
                    <a:pt x="46" y="130"/>
                  </a:lnTo>
                  <a:lnTo>
                    <a:pt x="98" y="130"/>
                  </a:lnTo>
                  <a:lnTo>
                    <a:pt x="98" y="147"/>
                  </a:lnTo>
                  <a:close/>
                </a:path>
              </a:pathLst>
            </a:custGeom>
            <a:solidFill>
              <a:srgbClr val="1356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66585" y="3274695"/>
            <a:ext cx="1706880" cy="1706880"/>
            <a:chOff x="10971" y="5157"/>
            <a:chExt cx="2688" cy="2688"/>
          </a:xfrm>
        </p:grpSpPr>
        <p:sp>
          <p:nvSpPr>
            <p:cNvPr id="8" name="椭圆 7"/>
            <p:cNvSpPr/>
            <p:nvPr/>
          </p:nvSpPr>
          <p:spPr>
            <a:xfrm>
              <a:off x="10971" y="5157"/>
              <a:ext cx="2689" cy="26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Freeform 333"/>
            <p:cNvSpPr>
              <a:spLocks noEditPoints="1"/>
            </p:cNvSpPr>
            <p:nvPr/>
          </p:nvSpPr>
          <p:spPr bwMode="auto">
            <a:xfrm>
              <a:off x="11824" y="5821"/>
              <a:ext cx="984" cy="1361"/>
            </a:xfrm>
            <a:custGeom>
              <a:avLst/>
              <a:gdLst>
                <a:gd name="T0" fmla="*/ 186 w 187"/>
                <a:gd name="T1" fmla="*/ 240 h 260"/>
                <a:gd name="T2" fmla="*/ 187 w 187"/>
                <a:gd name="T3" fmla="*/ 260 h 260"/>
                <a:gd name="T4" fmla="*/ 0 w 187"/>
                <a:gd name="T5" fmla="*/ 244 h 260"/>
                <a:gd name="T6" fmla="*/ 5 w 187"/>
                <a:gd name="T7" fmla="*/ 239 h 260"/>
                <a:gd name="T8" fmla="*/ 22 w 187"/>
                <a:gd name="T9" fmla="*/ 227 h 260"/>
                <a:gd name="T10" fmla="*/ 29 w 187"/>
                <a:gd name="T11" fmla="*/ 199 h 260"/>
                <a:gd name="T12" fmla="*/ 57 w 187"/>
                <a:gd name="T13" fmla="*/ 148 h 260"/>
                <a:gd name="T14" fmla="*/ 64 w 187"/>
                <a:gd name="T15" fmla="*/ 130 h 260"/>
                <a:gd name="T16" fmla="*/ 63 w 187"/>
                <a:gd name="T17" fmla="*/ 121 h 260"/>
                <a:gd name="T18" fmla="*/ 35 w 187"/>
                <a:gd name="T19" fmla="*/ 84 h 260"/>
                <a:gd name="T20" fmla="*/ 25 w 187"/>
                <a:gd name="T21" fmla="*/ 58 h 260"/>
                <a:gd name="T22" fmla="*/ 21 w 187"/>
                <a:gd name="T23" fmla="*/ 21 h 260"/>
                <a:gd name="T24" fmla="*/ 2 w 187"/>
                <a:gd name="T25" fmla="*/ 18 h 260"/>
                <a:gd name="T26" fmla="*/ 0 w 187"/>
                <a:gd name="T27" fmla="*/ 0 h 260"/>
                <a:gd name="T28" fmla="*/ 187 w 187"/>
                <a:gd name="T29" fmla="*/ 15 h 260"/>
                <a:gd name="T30" fmla="*/ 182 w 187"/>
                <a:gd name="T31" fmla="*/ 21 h 260"/>
                <a:gd name="T32" fmla="*/ 164 w 187"/>
                <a:gd name="T33" fmla="*/ 35 h 260"/>
                <a:gd name="T34" fmla="*/ 158 w 187"/>
                <a:gd name="T35" fmla="*/ 69 h 260"/>
                <a:gd name="T36" fmla="*/ 142 w 187"/>
                <a:gd name="T37" fmla="*/ 96 h 260"/>
                <a:gd name="T38" fmla="*/ 121 w 187"/>
                <a:gd name="T39" fmla="*/ 125 h 260"/>
                <a:gd name="T40" fmla="*/ 121 w 187"/>
                <a:gd name="T41" fmla="*/ 134 h 260"/>
                <a:gd name="T42" fmla="*/ 142 w 187"/>
                <a:gd name="T43" fmla="*/ 170 h 260"/>
                <a:gd name="T44" fmla="*/ 160 w 187"/>
                <a:gd name="T45" fmla="*/ 208 h 260"/>
                <a:gd name="T46" fmla="*/ 164 w 187"/>
                <a:gd name="T47" fmla="*/ 239 h 260"/>
                <a:gd name="T48" fmla="*/ 108 w 187"/>
                <a:gd name="T49" fmla="*/ 130 h 260"/>
                <a:gd name="T50" fmla="*/ 115 w 187"/>
                <a:gd name="T51" fmla="*/ 113 h 260"/>
                <a:gd name="T52" fmla="*/ 141 w 187"/>
                <a:gd name="T53" fmla="*/ 77 h 260"/>
                <a:gd name="T54" fmla="*/ 148 w 187"/>
                <a:gd name="T55" fmla="*/ 48 h 260"/>
                <a:gd name="T56" fmla="*/ 34 w 187"/>
                <a:gd name="T57" fmla="*/ 21 h 260"/>
                <a:gd name="T58" fmla="*/ 37 w 187"/>
                <a:gd name="T59" fmla="*/ 48 h 260"/>
                <a:gd name="T60" fmla="*/ 44 w 187"/>
                <a:gd name="T61" fmla="*/ 77 h 260"/>
                <a:gd name="T62" fmla="*/ 70 w 187"/>
                <a:gd name="T63" fmla="*/ 113 h 260"/>
                <a:gd name="T64" fmla="*/ 78 w 187"/>
                <a:gd name="T65" fmla="*/ 130 h 260"/>
                <a:gd name="T66" fmla="*/ 76 w 187"/>
                <a:gd name="T67" fmla="*/ 139 h 260"/>
                <a:gd name="T68" fmla="*/ 48 w 187"/>
                <a:gd name="T69" fmla="*/ 183 h 260"/>
                <a:gd name="T70" fmla="*/ 37 w 187"/>
                <a:gd name="T71" fmla="*/ 217 h 260"/>
                <a:gd name="T72" fmla="*/ 42 w 187"/>
                <a:gd name="T73" fmla="*/ 239 h 260"/>
                <a:gd name="T74" fmla="*/ 48 w 187"/>
                <a:gd name="T75" fmla="*/ 230 h 260"/>
                <a:gd name="T76" fmla="*/ 72 w 187"/>
                <a:gd name="T77" fmla="*/ 216 h 260"/>
                <a:gd name="T78" fmla="*/ 87 w 187"/>
                <a:gd name="T79" fmla="*/ 208 h 260"/>
                <a:gd name="T80" fmla="*/ 93 w 187"/>
                <a:gd name="T81" fmla="*/ 197 h 260"/>
                <a:gd name="T82" fmla="*/ 98 w 187"/>
                <a:gd name="T83" fmla="*/ 208 h 260"/>
                <a:gd name="T84" fmla="*/ 125 w 187"/>
                <a:gd name="T85" fmla="*/ 222 h 260"/>
                <a:gd name="T86" fmla="*/ 139 w 187"/>
                <a:gd name="T87" fmla="*/ 235 h 260"/>
                <a:gd name="T88" fmla="*/ 151 w 187"/>
                <a:gd name="T89" fmla="*/ 239 h 260"/>
                <a:gd name="T90" fmla="*/ 146 w 187"/>
                <a:gd name="T91" fmla="*/ 207 h 260"/>
                <a:gd name="T92" fmla="*/ 129 w 187"/>
                <a:gd name="T93" fmla="*/ 170 h 260"/>
                <a:gd name="T94" fmla="*/ 108 w 187"/>
                <a:gd name="T95" fmla="*/ 134 h 260"/>
                <a:gd name="T96" fmla="*/ 98 w 187"/>
                <a:gd name="T97" fmla="*/ 116 h 260"/>
                <a:gd name="T98" fmla="*/ 95 w 187"/>
                <a:gd name="T99" fmla="*/ 129 h 260"/>
                <a:gd name="T100" fmla="*/ 94 w 187"/>
                <a:gd name="T101" fmla="*/ 138 h 260"/>
                <a:gd name="T102" fmla="*/ 91 w 187"/>
                <a:gd name="T103" fmla="*/ 121 h 260"/>
                <a:gd name="T104" fmla="*/ 80 w 187"/>
                <a:gd name="T105" fmla="*/ 103 h 260"/>
                <a:gd name="T106" fmla="*/ 57 w 187"/>
                <a:gd name="T107" fmla="*/ 79 h 260"/>
                <a:gd name="T108" fmla="*/ 63 w 187"/>
                <a:gd name="T109" fmla="*/ 77 h 260"/>
                <a:gd name="T110" fmla="*/ 94 w 187"/>
                <a:gd name="T111" fmla="*/ 84 h 260"/>
                <a:gd name="T112" fmla="*/ 115 w 187"/>
                <a:gd name="T113" fmla="*/ 82 h 260"/>
                <a:gd name="T114" fmla="*/ 135 w 187"/>
                <a:gd name="T115" fmla="*/ 71 h 260"/>
                <a:gd name="T116" fmla="*/ 108 w 187"/>
                <a:gd name="T117" fmla="*/ 103 h 260"/>
                <a:gd name="T118" fmla="*/ 98 w 187"/>
                <a:gd name="T119" fmla="*/ 11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7" h="260">
                  <a:moveTo>
                    <a:pt x="182" y="239"/>
                  </a:moveTo>
                  <a:lnTo>
                    <a:pt x="182" y="239"/>
                  </a:lnTo>
                  <a:lnTo>
                    <a:pt x="186" y="240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60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2" y="240"/>
                  </a:lnTo>
                  <a:lnTo>
                    <a:pt x="5" y="239"/>
                  </a:lnTo>
                  <a:lnTo>
                    <a:pt x="21" y="239"/>
                  </a:lnTo>
                  <a:lnTo>
                    <a:pt x="21" y="239"/>
                  </a:lnTo>
                  <a:lnTo>
                    <a:pt x="22" y="227"/>
                  </a:lnTo>
                  <a:lnTo>
                    <a:pt x="24" y="217"/>
                  </a:lnTo>
                  <a:lnTo>
                    <a:pt x="26" y="208"/>
                  </a:lnTo>
                  <a:lnTo>
                    <a:pt x="29" y="199"/>
                  </a:lnTo>
                  <a:lnTo>
                    <a:pt x="35" y="183"/>
                  </a:lnTo>
                  <a:lnTo>
                    <a:pt x="43" y="170"/>
                  </a:lnTo>
                  <a:lnTo>
                    <a:pt x="57" y="148"/>
                  </a:lnTo>
                  <a:lnTo>
                    <a:pt x="63" y="139"/>
                  </a:lnTo>
                  <a:lnTo>
                    <a:pt x="64" y="134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4" y="125"/>
                  </a:lnTo>
                  <a:lnTo>
                    <a:pt x="63" y="121"/>
                  </a:lnTo>
                  <a:lnTo>
                    <a:pt x="57" y="113"/>
                  </a:lnTo>
                  <a:lnTo>
                    <a:pt x="43" y="96"/>
                  </a:lnTo>
                  <a:lnTo>
                    <a:pt x="35" y="84"/>
                  </a:lnTo>
                  <a:lnTo>
                    <a:pt x="31" y="77"/>
                  </a:lnTo>
                  <a:lnTo>
                    <a:pt x="28" y="69"/>
                  </a:lnTo>
                  <a:lnTo>
                    <a:pt x="25" y="58"/>
                  </a:lnTo>
                  <a:lnTo>
                    <a:pt x="24" y="48"/>
                  </a:lnTo>
                  <a:lnTo>
                    <a:pt x="22" y="35"/>
                  </a:lnTo>
                  <a:lnTo>
                    <a:pt x="21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2" y="1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187" y="15"/>
                  </a:lnTo>
                  <a:lnTo>
                    <a:pt x="187" y="15"/>
                  </a:lnTo>
                  <a:lnTo>
                    <a:pt x="186" y="18"/>
                  </a:lnTo>
                  <a:lnTo>
                    <a:pt x="182" y="21"/>
                  </a:lnTo>
                  <a:lnTo>
                    <a:pt x="164" y="21"/>
                  </a:lnTo>
                  <a:lnTo>
                    <a:pt x="164" y="21"/>
                  </a:lnTo>
                  <a:lnTo>
                    <a:pt x="164" y="35"/>
                  </a:lnTo>
                  <a:lnTo>
                    <a:pt x="163" y="48"/>
                  </a:lnTo>
                  <a:lnTo>
                    <a:pt x="160" y="58"/>
                  </a:lnTo>
                  <a:lnTo>
                    <a:pt x="158" y="69"/>
                  </a:lnTo>
                  <a:lnTo>
                    <a:pt x="154" y="77"/>
                  </a:lnTo>
                  <a:lnTo>
                    <a:pt x="150" y="84"/>
                  </a:lnTo>
                  <a:lnTo>
                    <a:pt x="142" y="96"/>
                  </a:lnTo>
                  <a:lnTo>
                    <a:pt x="128" y="113"/>
                  </a:lnTo>
                  <a:lnTo>
                    <a:pt x="122" y="121"/>
                  </a:lnTo>
                  <a:lnTo>
                    <a:pt x="121" y="125"/>
                  </a:lnTo>
                  <a:lnTo>
                    <a:pt x="121" y="130"/>
                  </a:lnTo>
                  <a:lnTo>
                    <a:pt x="121" y="130"/>
                  </a:lnTo>
                  <a:lnTo>
                    <a:pt x="121" y="134"/>
                  </a:lnTo>
                  <a:lnTo>
                    <a:pt x="122" y="139"/>
                  </a:lnTo>
                  <a:lnTo>
                    <a:pt x="128" y="148"/>
                  </a:lnTo>
                  <a:lnTo>
                    <a:pt x="142" y="170"/>
                  </a:lnTo>
                  <a:lnTo>
                    <a:pt x="150" y="183"/>
                  </a:lnTo>
                  <a:lnTo>
                    <a:pt x="156" y="199"/>
                  </a:lnTo>
                  <a:lnTo>
                    <a:pt x="160" y="208"/>
                  </a:lnTo>
                  <a:lnTo>
                    <a:pt x="161" y="217"/>
                  </a:lnTo>
                  <a:lnTo>
                    <a:pt x="163" y="227"/>
                  </a:lnTo>
                  <a:lnTo>
                    <a:pt x="164" y="239"/>
                  </a:lnTo>
                  <a:lnTo>
                    <a:pt x="182" y="239"/>
                  </a:lnTo>
                  <a:close/>
                  <a:moveTo>
                    <a:pt x="108" y="130"/>
                  </a:moveTo>
                  <a:lnTo>
                    <a:pt x="108" y="130"/>
                  </a:lnTo>
                  <a:lnTo>
                    <a:pt x="108" y="125"/>
                  </a:lnTo>
                  <a:lnTo>
                    <a:pt x="109" y="121"/>
                  </a:lnTo>
                  <a:lnTo>
                    <a:pt x="115" y="113"/>
                  </a:lnTo>
                  <a:lnTo>
                    <a:pt x="129" y="96"/>
                  </a:lnTo>
                  <a:lnTo>
                    <a:pt x="137" y="84"/>
                  </a:lnTo>
                  <a:lnTo>
                    <a:pt x="141" y="77"/>
                  </a:lnTo>
                  <a:lnTo>
                    <a:pt x="143" y="69"/>
                  </a:lnTo>
                  <a:lnTo>
                    <a:pt x="147" y="58"/>
                  </a:lnTo>
                  <a:lnTo>
                    <a:pt x="148" y="48"/>
                  </a:lnTo>
                  <a:lnTo>
                    <a:pt x="150" y="35"/>
                  </a:lnTo>
                  <a:lnTo>
                    <a:pt x="151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5" y="35"/>
                  </a:lnTo>
                  <a:lnTo>
                    <a:pt x="37" y="48"/>
                  </a:lnTo>
                  <a:lnTo>
                    <a:pt x="39" y="58"/>
                  </a:lnTo>
                  <a:lnTo>
                    <a:pt x="42" y="69"/>
                  </a:lnTo>
                  <a:lnTo>
                    <a:pt x="44" y="77"/>
                  </a:lnTo>
                  <a:lnTo>
                    <a:pt x="48" y="84"/>
                  </a:lnTo>
                  <a:lnTo>
                    <a:pt x="56" y="96"/>
                  </a:lnTo>
                  <a:lnTo>
                    <a:pt x="70" y="113"/>
                  </a:lnTo>
                  <a:lnTo>
                    <a:pt x="76" y="121"/>
                  </a:lnTo>
                  <a:lnTo>
                    <a:pt x="77" y="125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7" y="134"/>
                  </a:lnTo>
                  <a:lnTo>
                    <a:pt x="76" y="139"/>
                  </a:lnTo>
                  <a:lnTo>
                    <a:pt x="70" y="148"/>
                  </a:lnTo>
                  <a:lnTo>
                    <a:pt x="56" y="170"/>
                  </a:lnTo>
                  <a:lnTo>
                    <a:pt x="48" y="183"/>
                  </a:lnTo>
                  <a:lnTo>
                    <a:pt x="42" y="199"/>
                  </a:lnTo>
                  <a:lnTo>
                    <a:pt x="39" y="207"/>
                  </a:lnTo>
                  <a:lnTo>
                    <a:pt x="37" y="217"/>
                  </a:lnTo>
                  <a:lnTo>
                    <a:pt x="35" y="227"/>
                  </a:lnTo>
                  <a:lnTo>
                    <a:pt x="35" y="239"/>
                  </a:lnTo>
                  <a:lnTo>
                    <a:pt x="42" y="239"/>
                  </a:lnTo>
                  <a:lnTo>
                    <a:pt x="42" y="239"/>
                  </a:lnTo>
                  <a:lnTo>
                    <a:pt x="44" y="235"/>
                  </a:lnTo>
                  <a:lnTo>
                    <a:pt x="48" y="230"/>
                  </a:lnTo>
                  <a:lnTo>
                    <a:pt x="52" y="226"/>
                  </a:lnTo>
                  <a:lnTo>
                    <a:pt x="60" y="222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87" y="208"/>
                  </a:lnTo>
                  <a:lnTo>
                    <a:pt x="87" y="208"/>
                  </a:lnTo>
                  <a:lnTo>
                    <a:pt x="89" y="204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5" y="204"/>
                  </a:lnTo>
                  <a:lnTo>
                    <a:pt x="98" y="208"/>
                  </a:lnTo>
                  <a:lnTo>
                    <a:pt x="98" y="208"/>
                  </a:lnTo>
                  <a:lnTo>
                    <a:pt x="112" y="216"/>
                  </a:lnTo>
                  <a:lnTo>
                    <a:pt x="125" y="222"/>
                  </a:lnTo>
                  <a:lnTo>
                    <a:pt x="125" y="222"/>
                  </a:lnTo>
                  <a:lnTo>
                    <a:pt x="132" y="226"/>
                  </a:lnTo>
                  <a:lnTo>
                    <a:pt x="137" y="230"/>
                  </a:lnTo>
                  <a:lnTo>
                    <a:pt x="139" y="235"/>
                  </a:lnTo>
                  <a:lnTo>
                    <a:pt x="142" y="239"/>
                  </a:lnTo>
                  <a:lnTo>
                    <a:pt x="151" y="239"/>
                  </a:lnTo>
                  <a:lnTo>
                    <a:pt x="151" y="239"/>
                  </a:lnTo>
                  <a:lnTo>
                    <a:pt x="150" y="227"/>
                  </a:lnTo>
                  <a:lnTo>
                    <a:pt x="148" y="217"/>
                  </a:lnTo>
                  <a:lnTo>
                    <a:pt x="146" y="207"/>
                  </a:lnTo>
                  <a:lnTo>
                    <a:pt x="143" y="199"/>
                  </a:lnTo>
                  <a:lnTo>
                    <a:pt x="137" y="183"/>
                  </a:lnTo>
                  <a:lnTo>
                    <a:pt x="129" y="170"/>
                  </a:lnTo>
                  <a:lnTo>
                    <a:pt x="115" y="148"/>
                  </a:lnTo>
                  <a:lnTo>
                    <a:pt x="109" y="139"/>
                  </a:lnTo>
                  <a:lnTo>
                    <a:pt x="108" y="134"/>
                  </a:lnTo>
                  <a:lnTo>
                    <a:pt x="108" y="130"/>
                  </a:lnTo>
                  <a:lnTo>
                    <a:pt x="108" y="130"/>
                  </a:lnTo>
                  <a:close/>
                  <a:moveTo>
                    <a:pt x="98" y="116"/>
                  </a:moveTo>
                  <a:lnTo>
                    <a:pt x="98" y="116"/>
                  </a:lnTo>
                  <a:lnTo>
                    <a:pt x="96" y="121"/>
                  </a:lnTo>
                  <a:lnTo>
                    <a:pt x="95" y="129"/>
                  </a:lnTo>
                  <a:lnTo>
                    <a:pt x="95" y="129"/>
                  </a:lnTo>
                  <a:lnTo>
                    <a:pt x="94" y="138"/>
                  </a:lnTo>
                  <a:lnTo>
                    <a:pt x="94" y="138"/>
                  </a:lnTo>
                  <a:lnTo>
                    <a:pt x="93" y="129"/>
                  </a:lnTo>
                  <a:lnTo>
                    <a:pt x="93" y="129"/>
                  </a:lnTo>
                  <a:lnTo>
                    <a:pt x="91" y="121"/>
                  </a:lnTo>
                  <a:lnTo>
                    <a:pt x="89" y="116"/>
                  </a:lnTo>
                  <a:lnTo>
                    <a:pt x="89" y="116"/>
                  </a:lnTo>
                  <a:lnTo>
                    <a:pt x="80" y="103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57" y="79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63" y="77"/>
                  </a:lnTo>
                  <a:lnTo>
                    <a:pt x="73" y="82"/>
                  </a:lnTo>
                  <a:lnTo>
                    <a:pt x="83" y="83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104" y="83"/>
                  </a:lnTo>
                  <a:lnTo>
                    <a:pt x="115" y="82"/>
                  </a:lnTo>
                  <a:lnTo>
                    <a:pt x="125" y="77"/>
                  </a:lnTo>
                  <a:lnTo>
                    <a:pt x="135" y="71"/>
                  </a:lnTo>
                  <a:lnTo>
                    <a:pt x="135" y="71"/>
                  </a:lnTo>
                  <a:lnTo>
                    <a:pt x="130" y="79"/>
                  </a:lnTo>
                  <a:lnTo>
                    <a:pt x="120" y="90"/>
                  </a:lnTo>
                  <a:lnTo>
                    <a:pt x="108" y="103"/>
                  </a:lnTo>
                  <a:lnTo>
                    <a:pt x="108" y="103"/>
                  </a:lnTo>
                  <a:lnTo>
                    <a:pt x="98" y="116"/>
                  </a:lnTo>
                  <a:lnTo>
                    <a:pt x="98" y="116"/>
                  </a:lnTo>
                  <a:close/>
                </a:path>
              </a:pathLst>
            </a:custGeom>
            <a:solidFill>
              <a:srgbClr val="1356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217545" y="5110480"/>
            <a:ext cx="1203960" cy="1203960"/>
            <a:chOff x="5067" y="8048"/>
            <a:chExt cx="1896" cy="1896"/>
          </a:xfrm>
        </p:grpSpPr>
        <p:sp>
          <p:nvSpPr>
            <p:cNvPr id="5" name="椭圆 4"/>
            <p:cNvSpPr/>
            <p:nvPr/>
          </p:nvSpPr>
          <p:spPr>
            <a:xfrm>
              <a:off x="5067" y="8048"/>
              <a:ext cx="1897" cy="18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Freeform 331"/>
            <p:cNvSpPr>
              <a:spLocks noEditPoints="1"/>
            </p:cNvSpPr>
            <p:nvPr/>
          </p:nvSpPr>
          <p:spPr bwMode="auto">
            <a:xfrm>
              <a:off x="5585" y="8459"/>
              <a:ext cx="860" cy="1075"/>
            </a:xfrm>
            <a:custGeom>
              <a:avLst/>
              <a:gdLst>
                <a:gd name="T0" fmla="*/ 6 w 208"/>
                <a:gd name="T1" fmla="*/ 255 h 260"/>
                <a:gd name="T2" fmla="*/ 2 w 208"/>
                <a:gd name="T3" fmla="*/ 10 h 260"/>
                <a:gd name="T4" fmla="*/ 191 w 208"/>
                <a:gd name="T5" fmla="*/ 0 h 260"/>
                <a:gd name="T6" fmla="*/ 208 w 208"/>
                <a:gd name="T7" fmla="*/ 243 h 260"/>
                <a:gd name="T8" fmla="*/ 191 w 208"/>
                <a:gd name="T9" fmla="*/ 260 h 260"/>
                <a:gd name="T10" fmla="*/ 143 w 208"/>
                <a:gd name="T11" fmla="*/ 242 h 260"/>
                <a:gd name="T12" fmla="*/ 176 w 208"/>
                <a:gd name="T13" fmla="*/ 243 h 260"/>
                <a:gd name="T14" fmla="*/ 182 w 208"/>
                <a:gd name="T15" fmla="*/ 213 h 260"/>
                <a:gd name="T16" fmla="*/ 151 w 208"/>
                <a:gd name="T17" fmla="*/ 203 h 260"/>
                <a:gd name="T18" fmla="*/ 141 w 208"/>
                <a:gd name="T19" fmla="*/ 213 h 260"/>
                <a:gd name="T20" fmla="*/ 143 w 208"/>
                <a:gd name="T21" fmla="*/ 184 h 260"/>
                <a:gd name="T22" fmla="*/ 176 w 208"/>
                <a:gd name="T23" fmla="*/ 186 h 260"/>
                <a:gd name="T24" fmla="*/ 182 w 208"/>
                <a:gd name="T25" fmla="*/ 156 h 260"/>
                <a:gd name="T26" fmla="*/ 151 w 208"/>
                <a:gd name="T27" fmla="*/ 145 h 260"/>
                <a:gd name="T28" fmla="*/ 141 w 208"/>
                <a:gd name="T29" fmla="*/ 156 h 260"/>
                <a:gd name="T30" fmla="*/ 143 w 208"/>
                <a:gd name="T31" fmla="*/ 127 h 260"/>
                <a:gd name="T32" fmla="*/ 176 w 208"/>
                <a:gd name="T33" fmla="*/ 129 h 260"/>
                <a:gd name="T34" fmla="*/ 182 w 208"/>
                <a:gd name="T35" fmla="*/ 99 h 260"/>
                <a:gd name="T36" fmla="*/ 151 w 208"/>
                <a:gd name="T37" fmla="*/ 88 h 260"/>
                <a:gd name="T38" fmla="*/ 141 w 208"/>
                <a:gd name="T39" fmla="*/ 99 h 260"/>
                <a:gd name="T40" fmla="*/ 86 w 208"/>
                <a:gd name="T41" fmla="*/ 242 h 260"/>
                <a:gd name="T42" fmla="*/ 119 w 208"/>
                <a:gd name="T43" fmla="*/ 243 h 260"/>
                <a:gd name="T44" fmla="*/ 125 w 208"/>
                <a:gd name="T45" fmla="*/ 213 h 260"/>
                <a:gd name="T46" fmla="*/ 94 w 208"/>
                <a:gd name="T47" fmla="*/ 203 h 260"/>
                <a:gd name="T48" fmla="*/ 84 w 208"/>
                <a:gd name="T49" fmla="*/ 213 h 260"/>
                <a:gd name="T50" fmla="*/ 86 w 208"/>
                <a:gd name="T51" fmla="*/ 184 h 260"/>
                <a:gd name="T52" fmla="*/ 119 w 208"/>
                <a:gd name="T53" fmla="*/ 186 h 260"/>
                <a:gd name="T54" fmla="*/ 125 w 208"/>
                <a:gd name="T55" fmla="*/ 156 h 260"/>
                <a:gd name="T56" fmla="*/ 94 w 208"/>
                <a:gd name="T57" fmla="*/ 145 h 260"/>
                <a:gd name="T58" fmla="*/ 84 w 208"/>
                <a:gd name="T59" fmla="*/ 156 h 260"/>
                <a:gd name="T60" fmla="*/ 86 w 208"/>
                <a:gd name="T61" fmla="*/ 127 h 260"/>
                <a:gd name="T62" fmla="*/ 119 w 208"/>
                <a:gd name="T63" fmla="*/ 129 h 260"/>
                <a:gd name="T64" fmla="*/ 125 w 208"/>
                <a:gd name="T65" fmla="*/ 99 h 260"/>
                <a:gd name="T66" fmla="*/ 94 w 208"/>
                <a:gd name="T67" fmla="*/ 88 h 260"/>
                <a:gd name="T68" fmla="*/ 84 w 208"/>
                <a:gd name="T69" fmla="*/ 99 h 260"/>
                <a:gd name="T70" fmla="*/ 29 w 208"/>
                <a:gd name="T71" fmla="*/ 242 h 260"/>
                <a:gd name="T72" fmla="*/ 61 w 208"/>
                <a:gd name="T73" fmla="*/ 243 h 260"/>
                <a:gd name="T74" fmla="*/ 68 w 208"/>
                <a:gd name="T75" fmla="*/ 213 h 260"/>
                <a:gd name="T76" fmla="*/ 37 w 208"/>
                <a:gd name="T77" fmla="*/ 203 h 260"/>
                <a:gd name="T78" fmla="*/ 26 w 208"/>
                <a:gd name="T79" fmla="*/ 213 h 260"/>
                <a:gd name="T80" fmla="*/ 29 w 208"/>
                <a:gd name="T81" fmla="*/ 184 h 260"/>
                <a:gd name="T82" fmla="*/ 61 w 208"/>
                <a:gd name="T83" fmla="*/ 186 h 260"/>
                <a:gd name="T84" fmla="*/ 68 w 208"/>
                <a:gd name="T85" fmla="*/ 156 h 260"/>
                <a:gd name="T86" fmla="*/ 37 w 208"/>
                <a:gd name="T87" fmla="*/ 145 h 260"/>
                <a:gd name="T88" fmla="*/ 26 w 208"/>
                <a:gd name="T89" fmla="*/ 156 h 260"/>
                <a:gd name="T90" fmla="*/ 29 w 208"/>
                <a:gd name="T91" fmla="*/ 127 h 260"/>
                <a:gd name="T92" fmla="*/ 61 w 208"/>
                <a:gd name="T93" fmla="*/ 129 h 260"/>
                <a:gd name="T94" fmla="*/ 68 w 208"/>
                <a:gd name="T95" fmla="*/ 99 h 260"/>
                <a:gd name="T96" fmla="*/ 37 w 208"/>
                <a:gd name="T97" fmla="*/ 88 h 260"/>
                <a:gd name="T98" fmla="*/ 26 w 208"/>
                <a:gd name="T99" fmla="*/ 99 h 260"/>
                <a:gd name="T100" fmla="*/ 182 w 208"/>
                <a:gd name="T101" fmla="*/ 6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" h="260">
                  <a:moveTo>
                    <a:pt x="191" y="260"/>
                  </a:moveTo>
                  <a:lnTo>
                    <a:pt x="17" y="260"/>
                  </a:lnTo>
                  <a:lnTo>
                    <a:pt x="17" y="260"/>
                  </a:lnTo>
                  <a:lnTo>
                    <a:pt x="11" y="259"/>
                  </a:lnTo>
                  <a:lnTo>
                    <a:pt x="6" y="255"/>
                  </a:lnTo>
                  <a:lnTo>
                    <a:pt x="2" y="249"/>
                  </a:lnTo>
                  <a:lnTo>
                    <a:pt x="0" y="24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5"/>
                  </a:lnTo>
                  <a:lnTo>
                    <a:pt x="9" y="1"/>
                  </a:lnTo>
                  <a:lnTo>
                    <a:pt x="16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98" y="1"/>
                  </a:lnTo>
                  <a:lnTo>
                    <a:pt x="203" y="5"/>
                  </a:lnTo>
                  <a:lnTo>
                    <a:pt x="207" y="10"/>
                  </a:lnTo>
                  <a:lnTo>
                    <a:pt x="208" y="15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7" y="249"/>
                  </a:lnTo>
                  <a:lnTo>
                    <a:pt x="203" y="255"/>
                  </a:lnTo>
                  <a:lnTo>
                    <a:pt x="198" y="259"/>
                  </a:lnTo>
                  <a:lnTo>
                    <a:pt x="191" y="260"/>
                  </a:lnTo>
                  <a:lnTo>
                    <a:pt x="191" y="260"/>
                  </a:lnTo>
                  <a:close/>
                  <a:moveTo>
                    <a:pt x="141" y="234"/>
                  </a:moveTo>
                  <a:lnTo>
                    <a:pt x="141" y="234"/>
                  </a:lnTo>
                  <a:lnTo>
                    <a:pt x="141" y="238"/>
                  </a:lnTo>
                  <a:lnTo>
                    <a:pt x="143" y="242"/>
                  </a:lnTo>
                  <a:lnTo>
                    <a:pt x="147" y="243"/>
                  </a:lnTo>
                  <a:lnTo>
                    <a:pt x="151" y="244"/>
                  </a:lnTo>
                  <a:lnTo>
                    <a:pt x="172" y="244"/>
                  </a:lnTo>
                  <a:lnTo>
                    <a:pt x="172" y="244"/>
                  </a:lnTo>
                  <a:lnTo>
                    <a:pt x="176" y="243"/>
                  </a:lnTo>
                  <a:lnTo>
                    <a:pt x="178" y="242"/>
                  </a:lnTo>
                  <a:lnTo>
                    <a:pt x="181" y="238"/>
                  </a:lnTo>
                  <a:lnTo>
                    <a:pt x="182" y="234"/>
                  </a:lnTo>
                  <a:lnTo>
                    <a:pt x="182" y="213"/>
                  </a:lnTo>
                  <a:lnTo>
                    <a:pt x="182" y="213"/>
                  </a:lnTo>
                  <a:lnTo>
                    <a:pt x="181" y="209"/>
                  </a:lnTo>
                  <a:lnTo>
                    <a:pt x="178" y="205"/>
                  </a:lnTo>
                  <a:lnTo>
                    <a:pt x="176" y="204"/>
                  </a:lnTo>
                  <a:lnTo>
                    <a:pt x="172" y="203"/>
                  </a:lnTo>
                  <a:lnTo>
                    <a:pt x="151" y="203"/>
                  </a:lnTo>
                  <a:lnTo>
                    <a:pt x="151" y="203"/>
                  </a:lnTo>
                  <a:lnTo>
                    <a:pt x="147" y="204"/>
                  </a:lnTo>
                  <a:lnTo>
                    <a:pt x="143" y="205"/>
                  </a:lnTo>
                  <a:lnTo>
                    <a:pt x="141" y="209"/>
                  </a:lnTo>
                  <a:lnTo>
                    <a:pt x="141" y="213"/>
                  </a:lnTo>
                  <a:lnTo>
                    <a:pt x="141" y="234"/>
                  </a:lnTo>
                  <a:close/>
                  <a:moveTo>
                    <a:pt x="141" y="177"/>
                  </a:moveTo>
                  <a:lnTo>
                    <a:pt x="141" y="177"/>
                  </a:lnTo>
                  <a:lnTo>
                    <a:pt x="141" y="181"/>
                  </a:lnTo>
                  <a:lnTo>
                    <a:pt x="143" y="184"/>
                  </a:lnTo>
                  <a:lnTo>
                    <a:pt x="147" y="186"/>
                  </a:lnTo>
                  <a:lnTo>
                    <a:pt x="151" y="187"/>
                  </a:lnTo>
                  <a:lnTo>
                    <a:pt x="172" y="187"/>
                  </a:lnTo>
                  <a:lnTo>
                    <a:pt x="172" y="187"/>
                  </a:lnTo>
                  <a:lnTo>
                    <a:pt x="176" y="186"/>
                  </a:lnTo>
                  <a:lnTo>
                    <a:pt x="178" y="184"/>
                  </a:lnTo>
                  <a:lnTo>
                    <a:pt x="181" y="181"/>
                  </a:lnTo>
                  <a:lnTo>
                    <a:pt x="182" y="177"/>
                  </a:lnTo>
                  <a:lnTo>
                    <a:pt x="182" y="156"/>
                  </a:lnTo>
                  <a:lnTo>
                    <a:pt x="182" y="156"/>
                  </a:lnTo>
                  <a:lnTo>
                    <a:pt x="181" y="152"/>
                  </a:lnTo>
                  <a:lnTo>
                    <a:pt x="178" y="148"/>
                  </a:lnTo>
                  <a:lnTo>
                    <a:pt x="176" y="147"/>
                  </a:lnTo>
                  <a:lnTo>
                    <a:pt x="172" y="145"/>
                  </a:lnTo>
                  <a:lnTo>
                    <a:pt x="151" y="145"/>
                  </a:lnTo>
                  <a:lnTo>
                    <a:pt x="151" y="145"/>
                  </a:lnTo>
                  <a:lnTo>
                    <a:pt x="147" y="147"/>
                  </a:lnTo>
                  <a:lnTo>
                    <a:pt x="143" y="148"/>
                  </a:lnTo>
                  <a:lnTo>
                    <a:pt x="141" y="152"/>
                  </a:lnTo>
                  <a:lnTo>
                    <a:pt x="141" y="156"/>
                  </a:lnTo>
                  <a:lnTo>
                    <a:pt x="141" y="177"/>
                  </a:lnTo>
                  <a:close/>
                  <a:moveTo>
                    <a:pt x="141" y="119"/>
                  </a:moveTo>
                  <a:lnTo>
                    <a:pt x="141" y="119"/>
                  </a:lnTo>
                  <a:lnTo>
                    <a:pt x="141" y="123"/>
                  </a:lnTo>
                  <a:lnTo>
                    <a:pt x="143" y="127"/>
                  </a:lnTo>
                  <a:lnTo>
                    <a:pt x="147" y="129"/>
                  </a:lnTo>
                  <a:lnTo>
                    <a:pt x="151" y="130"/>
                  </a:lnTo>
                  <a:lnTo>
                    <a:pt x="172" y="130"/>
                  </a:lnTo>
                  <a:lnTo>
                    <a:pt x="172" y="130"/>
                  </a:lnTo>
                  <a:lnTo>
                    <a:pt x="176" y="129"/>
                  </a:lnTo>
                  <a:lnTo>
                    <a:pt x="178" y="127"/>
                  </a:lnTo>
                  <a:lnTo>
                    <a:pt x="181" y="123"/>
                  </a:lnTo>
                  <a:lnTo>
                    <a:pt x="182" y="119"/>
                  </a:lnTo>
                  <a:lnTo>
                    <a:pt x="182" y="99"/>
                  </a:lnTo>
                  <a:lnTo>
                    <a:pt x="182" y="99"/>
                  </a:lnTo>
                  <a:lnTo>
                    <a:pt x="181" y="95"/>
                  </a:lnTo>
                  <a:lnTo>
                    <a:pt x="178" y="91"/>
                  </a:lnTo>
                  <a:lnTo>
                    <a:pt x="176" y="90"/>
                  </a:lnTo>
                  <a:lnTo>
                    <a:pt x="172" y="88"/>
                  </a:lnTo>
                  <a:lnTo>
                    <a:pt x="151" y="88"/>
                  </a:lnTo>
                  <a:lnTo>
                    <a:pt x="151" y="88"/>
                  </a:lnTo>
                  <a:lnTo>
                    <a:pt x="147" y="90"/>
                  </a:lnTo>
                  <a:lnTo>
                    <a:pt x="143" y="91"/>
                  </a:lnTo>
                  <a:lnTo>
                    <a:pt x="141" y="95"/>
                  </a:lnTo>
                  <a:lnTo>
                    <a:pt x="141" y="99"/>
                  </a:lnTo>
                  <a:lnTo>
                    <a:pt x="141" y="119"/>
                  </a:lnTo>
                  <a:close/>
                  <a:moveTo>
                    <a:pt x="84" y="234"/>
                  </a:moveTo>
                  <a:lnTo>
                    <a:pt x="84" y="234"/>
                  </a:lnTo>
                  <a:lnTo>
                    <a:pt x="84" y="238"/>
                  </a:lnTo>
                  <a:lnTo>
                    <a:pt x="86" y="242"/>
                  </a:lnTo>
                  <a:lnTo>
                    <a:pt x="90" y="243"/>
                  </a:lnTo>
                  <a:lnTo>
                    <a:pt x="94" y="244"/>
                  </a:lnTo>
                  <a:lnTo>
                    <a:pt x="115" y="244"/>
                  </a:lnTo>
                  <a:lnTo>
                    <a:pt x="115" y="244"/>
                  </a:lnTo>
                  <a:lnTo>
                    <a:pt x="119" y="243"/>
                  </a:lnTo>
                  <a:lnTo>
                    <a:pt x="121" y="242"/>
                  </a:lnTo>
                  <a:lnTo>
                    <a:pt x="124" y="238"/>
                  </a:lnTo>
                  <a:lnTo>
                    <a:pt x="125" y="234"/>
                  </a:lnTo>
                  <a:lnTo>
                    <a:pt x="125" y="213"/>
                  </a:lnTo>
                  <a:lnTo>
                    <a:pt x="125" y="213"/>
                  </a:lnTo>
                  <a:lnTo>
                    <a:pt x="124" y="209"/>
                  </a:lnTo>
                  <a:lnTo>
                    <a:pt x="121" y="205"/>
                  </a:lnTo>
                  <a:lnTo>
                    <a:pt x="119" y="204"/>
                  </a:lnTo>
                  <a:lnTo>
                    <a:pt x="115" y="203"/>
                  </a:lnTo>
                  <a:lnTo>
                    <a:pt x="94" y="203"/>
                  </a:lnTo>
                  <a:lnTo>
                    <a:pt x="94" y="203"/>
                  </a:lnTo>
                  <a:lnTo>
                    <a:pt x="90" y="204"/>
                  </a:lnTo>
                  <a:lnTo>
                    <a:pt x="86" y="205"/>
                  </a:lnTo>
                  <a:lnTo>
                    <a:pt x="84" y="209"/>
                  </a:lnTo>
                  <a:lnTo>
                    <a:pt x="84" y="213"/>
                  </a:lnTo>
                  <a:lnTo>
                    <a:pt x="84" y="234"/>
                  </a:lnTo>
                  <a:close/>
                  <a:moveTo>
                    <a:pt x="84" y="177"/>
                  </a:moveTo>
                  <a:lnTo>
                    <a:pt x="84" y="177"/>
                  </a:lnTo>
                  <a:lnTo>
                    <a:pt x="84" y="181"/>
                  </a:lnTo>
                  <a:lnTo>
                    <a:pt x="86" y="184"/>
                  </a:lnTo>
                  <a:lnTo>
                    <a:pt x="90" y="186"/>
                  </a:lnTo>
                  <a:lnTo>
                    <a:pt x="94" y="187"/>
                  </a:lnTo>
                  <a:lnTo>
                    <a:pt x="115" y="187"/>
                  </a:lnTo>
                  <a:lnTo>
                    <a:pt x="115" y="187"/>
                  </a:lnTo>
                  <a:lnTo>
                    <a:pt x="119" y="186"/>
                  </a:lnTo>
                  <a:lnTo>
                    <a:pt x="121" y="184"/>
                  </a:lnTo>
                  <a:lnTo>
                    <a:pt x="124" y="181"/>
                  </a:lnTo>
                  <a:lnTo>
                    <a:pt x="125" y="177"/>
                  </a:lnTo>
                  <a:lnTo>
                    <a:pt x="125" y="156"/>
                  </a:lnTo>
                  <a:lnTo>
                    <a:pt x="125" y="156"/>
                  </a:lnTo>
                  <a:lnTo>
                    <a:pt x="124" y="152"/>
                  </a:lnTo>
                  <a:lnTo>
                    <a:pt x="121" y="148"/>
                  </a:lnTo>
                  <a:lnTo>
                    <a:pt x="119" y="147"/>
                  </a:lnTo>
                  <a:lnTo>
                    <a:pt x="115" y="145"/>
                  </a:lnTo>
                  <a:lnTo>
                    <a:pt x="94" y="145"/>
                  </a:lnTo>
                  <a:lnTo>
                    <a:pt x="94" y="145"/>
                  </a:lnTo>
                  <a:lnTo>
                    <a:pt x="90" y="147"/>
                  </a:lnTo>
                  <a:lnTo>
                    <a:pt x="86" y="148"/>
                  </a:lnTo>
                  <a:lnTo>
                    <a:pt x="84" y="152"/>
                  </a:lnTo>
                  <a:lnTo>
                    <a:pt x="84" y="156"/>
                  </a:lnTo>
                  <a:lnTo>
                    <a:pt x="84" y="177"/>
                  </a:lnTo>
                  <a:close/>
                  <a:moveTo>
                    <a:pt x="84" y="119"/>
                  </a:moveTo>
                  <a:lnTo>
                    <a:pt x="84" y="119"/>
                  </a:lnTo>
                  <a:lnTo>
                    <a:pt x="84" y="123"/>
                  </a:lnTo>
                  <a:lnTo>
                    <a:pt x="86" y="127"/>
                  </a:lnTo>
                  <a:lnTo>
                    <a:pt x="90" y="129"/>
                  </a:lnTo>
                  <a:lnTo>
                    <a:pt x="94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9" y="129"/>
                  </a:lnTo>
                  <a:lnTo>
                    <a:pt x="121" y="127"/>
                  </a:lnTo>
                  <a:lnTo>
                    <a:pt x="124" y="123"/>
                  </a:lnTo>
                  <a:lnTo>
                    <a:pt x="125" y="11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4" y="95"/>
                  </a:lnTo>
                  <a:lnTo>
                    <a:pt x="121" y="91"/>
                  </a:lnTo>
                  <a:lnTo>
                    <a:pt x="119" y="90"/>
                  </a:lnTo>
                  <a:lnTo>
                    <a:pt x="115" y="88"/>
                  </a:lnTo>
                  <a:lnTo>
                    <a:pt x="94" y="88"/>
                  </a:lnTo>
                  <a:lnTo>
                    <a:pt x="94" y="88"/>
                  </a:lnTo>
                  <a:lnTo>
                    <a:pt x="90" y="90"/>
                  </a:lnTo>
                  <a:lnTo>
                    <a:pt x="86" y="91"/>
                  </a:lnTo>
                  <a:lnTo>
                    <a:pt x="84" y="95"/>
                  </a:lnTo>
                  <a:lnTo>
                    <a:pt x="84" y="99"/>
                  </a:lnTo>
                  <a:lnTo>
                    <a:pt x="84" y="119"/>
                  </a:lnTo>
                  <a:close/>
                  <a:moveTo>
                    <a:pt x="26" y="234"/>
                  </a:moveTo>
                  <a:lnTo>
                    <a:pt x="26" y="234"/>
                  </a:lnTo>
                  <a:lnTo>
                    <a:pt x="26" y="238"/>
                  </a:lnTo>
                  <a:lnTo>
                    <a:pt x="29" y="242"/>
                  </a:lnTo>
                  <a:lnTo>
                    <a:pt x="33" y="243"/>
                  </a:lnTo>
                  <a:lnTo>
                    <a:pt x="37" y="244"/>
                  </a:lnTo>
                  <a:lnTo>
                    <a:pt x="58" y="244"/>
                  </a:lnTo>
                  <a:lnTo>
                    <a:pt x="58" y="244"/>
                  </a:lnTo>
                  <a:lnTo>
                    <a:pt x="61" y="243"/>
                  </a:lnTo>
                  <a:lnTo>
                    <a:pt x="64" y="242"/>
                  </a:lnTo>
                  <a:lnTo>
                    <a:pt x="67" y="238"/>
                  </a:lnTo>
                  <a:lnTo>
                    <a:pt x="68" y="234"/>
                  </a:lnTo>
                  <a:lnTo>
                    <a:pt x="68" y="213"/>
                  </a:lnTo>
                  <a:lnTo>
                    <a:pt x="68" y="213"/>
                  </a:lnTo>
                  <a:lnTo>
                    <a:pt x="67" y="209"/>
                  </a:lnTo>
                  <a:lnTo>
                    <a:pt x="64" y="205"/>
                  </a:lnTo>
                  <a:lnTo>
                    <a:pt x="61" y="204"/>
                  </a:lnTo>
                  <a:lnTo>
                    <a:pt x="58" y="203"/>
                  </a:lnTo>
                  <a:lnTo>
                    <a:pt x="37" y="203"/>
                  </a:lnTo>
                  <a:lnTo>
                    <a:pt x="37" y="203"/>
                  </a:lnTo>
                  <a:lnTo>
                    <a:pt x="33" y="204"/>
                  </a:lnTo>
                  <a:lnTo>
                    <a:pt x="29" y="205"/>
                  </a:lnTo>
                  <a:lnTo>
                    <a:pt x="26" y="209"/>
                  </a:lnTo>
                  <a:lnTo>
                    <a:pt x="26" y="213"/>
                  </a:lnTo>
                  <a:lnTo>
                    <a:pt x="26" y="234"/>
                  </a:lnTo>
                  <a:close/>
                  <a:moveTo>
                    <a:pt x="26" y="177"/>
                  </a:moveTo>
                  <a:lnTo>
                    <a:pt x="26" y="177"/>
                  </a:lnTo>
                  <a:lnTo>
                    <a:pt x="26" y="181"/>
                  </a:lnTo>
                  <a:lnTo>
                    <a:pt x="29" y="184"/>
                  </a:lnTo>
                  <a:lnTo>
                    <a:pt x="33" y="186"/>
                  </a:lnTo>
                  <a:lnTo>
                    <a:pt x="37" y="187"/>
                  </a:lnTo>
                  <a:lnTo>
                    <a:pt x="58" y="187"/>
                  </a:lnTo>
                  <a:lnTo>
                    <a:pt x="58" y="187"/>
                  </a:lnTo>
                  <a:lnTo>
                    <a:pt x="61" y="186"/>
                  </a:lnTo>
                  <a:lnTo>
                    <a:pt x="64" y="184"/>
                  </a:lnTo>
                  <a:lnTo>
                    <a:pt x="67" y="181"/>
                  </a:lnTo>
                  <a:lnTo>
                    <a:pt x="68" y="177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7" y="152"/>
                  </a:lnTo>
                  <a:lnTo>
                    <a:pt x="64" y="148"/>
                  </a:lnTo>
                  <a:lnTo>
                    <a:pt x="61" y="147"/>
                  </a:lnTo>
                  <a:lnTo>
                    <a:pt x="58" y="145"/>
                  </a:lnTo>
                  <a:lnTo>
                    <a:pt x="37" y="145"/>
                  </a:lnTo>
                  <a:lnTo>
                    <a:pt x="37" y="145"/>
                  </a:lnTo>
                  <a:lnTo>
                    <a:pt x="33" y="147"/>
                  </a:lnTo>
                  <a:lnTo>
                    <a:pt x="2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77"/>
                  </a:lnTo>
                  <a:close/>
                  <a:moveTo>
                    <a:pt x="26" y="119"/>
                  </a:moveTo>
                  <a:lnTo>
                    <a:pt x="26" y="119"/>
                  </a:lnTo>
                  <a:lnTo>
                    <a:pt x="26" y="123"/>
                  </a:lnTo>
                  <a:lnTo>
                    <a:pt x="29" y="127"/>
                  </a:lnTo>
                  <a:lnTo>
                    <a:pt x="33" y="129"/>
                  </a:lnTo>
                  <a:lnTo>
                    <a:pt x="3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61" y="129"/>
                  </a:lnTo>
                  <a:lnTo>
                    <a:pt x="64" y="127"/>
                  </a:lnTo>
                  <a:lnTo>
                    <a:pt x="67" y="123"/>
                  </a:lnTo>
                  <a:lnTo>
                    <a:pt x="68" y="119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67" y="95"/>
                  </a:lnTo>
                  <a:lnTo>
                    <a:pt x="64" y="91"/>
                  </a:lnTo>
                  <a:lnTo>
                    <a:pt x="61" y="90"/>
                  </a:lnTo>
                  <a:lnTo>
                    <a:pt x="58" y="88"/>
                  </a:lnTo>
                  <a:lnTo>
                    <a:pt x="37" y="88"/>
                  </a:lnTo>
                  <a:lnTo>
                    <a:pt x="37" y="88"/>
                  </a:lnTo>
                  <a:lnTo>
                    <a:pt x="33" y="90"/>
                  </a:lnTo>
                  <a:lnTo>
                    <a:pt x="29" y="91"/>
                  </a:lnTo>
                  <a:lnTo>
                    <a:pt x="26" y="95"/>
                  </a:lnTo>
                  <a:lnTo>
                    <a:pt x="26" y="99"/>
                  </a:lnTo>
                  <a:lnTo>
                    <a:pt x="26" y="119"/>
                  </a:lnTo>
                  <a:close/>
                  <a:moveTo>
                    <a:pt x="182" y="26"/>
                  </a:moveTo>
                  <a:lnTo>
                    <a:pt x="26" y="26"/>
                  </a:lnTo>
                  <a:lnTo>
                    <a:pt x="26" y="67"/>
                  </a:lnTo>
                  <a:lnTo>
                    <a:pt x="182" y="67"/>
                  </a:lnTo>
                  <a:lnTo>
                    <a:pt x="182" y="26"/>
                  </a:lnTo>
                  <a:close/>
                </a:path>
              </a:pathLst>
            </a:custGeom>
            <a:solidFill>
              <a:srgbClr val="1356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769225" y="5110480"/>
            <a:ext cx="1203960" cy="1203960"/>
            <a:chOff x="12235" y="8048"/>
            <a:chExt cx="1896" cy="1896"/>
          </a:xfrm>
        </p:grpSpPr>
        <p:sp>
          <p:nvSpPr>
            <p:cNvPr id="9" name="椭圆 8"/>
            <p:cNvSpPr/>
            <p:nvPr/>
          </p:nvSpPr>
          <p:spPr>
            <a:xfrm>
              <a:off x="12235" y="8048"/>
              <a:ext cx="1897" cy="18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Freeform 327"/>
            <p:cNvSpPr>
              <a:spLocks noEditPoints="1"/>
            </p:cNvSpPr>
            <p:nvPr/>
          </p:nvSpPr>
          <p:spPr bwMode="auto">
            <a:xfrm>
              <a:off x="12623" y="8421"/>
              <a:ext cx="1114" cy="1179"/>
            </a:xfrm>
            <a:custGeom>
              <a:avLst/>
              <a:gdLst>
                <a:gd name="T0" fmla="*/ 162 w 243"/>
                <a:gd name="T1" fmla="*/ 116 h 257"/>
                <a:gd name="T2" fmla="*/ 187 w 243"/>
                <a:gd name="T3" fmla="*/ 34 h 257"/>
                <a:gd name="T4" fmla="*/ 130 w 243"/>
                <a:gd name="T5" fmla="*/ 227 h 257"/>
                <a:gd name="T6" fmla="*/ 147 w 243"/>
                <a:gd name="T7" fmla="*/ 230 h 257"/>
                <a:gd name="T8" fmla="*/ 203 w 243"/>
                <a:gd name="T9" fmla="*/ 247 h 257"/>
                <a:gd name="T10" fmla="*/ 39 w 243"/>
                <a:gd name="T11" fmla="*/ 257 h 257"/>
                <a:gd name="T12" fmla="*/ 39 w 243"/>
                <a:gd name="T13" fmla="*/ 247 h 257"/>
                <a:gd name="T14" fmla="*/ 95 w 243"/>
                <a:gd name="T15" fmla="*/ 230 h 257"/>
                <a:gd name="T16" fmla="*/ 110 w 243"/>
                <a:gd name="T17" fmla="*/ 34 h 257"/>
                <a:gd name="T18" fmla="*/ 93 w 243"/>
                <a:gd name="T19" fmla="*/ 116 h 257"/>
                <a:gd name="T20" fmla="*/ 47 w 243"/>
                <a:gd name="T21" fmla="*/ 38 h 257"/>
                <a:gd name="T22" fmla="*/ 2 w 243"/>
                <a:gd name="T23" fmla="*/ 116 h 257"/>
                <a:gd name="T24" fmla="*/ 39 w 243"/>
                <a:gd name="T25" fmla="*/ 23 h 257"/>
                <a:gd name="T26" fmla="*/ 102 w 243"/>
                <a:gd name="T27" fmla="*/ 23 h 257"/>
                <a:gd name="T28" fmla="*/ 104 w 243"/>
                <a:gd name="T29" fmla="*/ 14 h 257"/>
                <a:gd name="T30" fmla="*/ 113 w 243"/>
                <a:gd name="T31" fmla="*/ 3 h 257"/>
                <a:gd name="T32" fmla="*/ 121 w 243"/>
                <a:gd name="T33" fmla="*/ 0 h 257"/>
                <a:gd name="T34" fmla="*/ 124 w 243"/>
                <a:gd name="T35" fmla="*/ 1 h 257"/>
                <a:gd name="T36" fmla="*/ 132 w 243"/>
                <a:gd name="T37" fmla="*/ 4 h 257"/>
                <a:gd name="T38" fmla="*/ 138 w 243"/>
                <a:gd name="T39" fmla="*/ 14 h 257"/>
                <a:gd name="T40" fmla="*/ 203 w 243"/>
                <a:gd name="T41" fmla="*/ 23 h 257"/>
                <a:gd name="T42" fmla="*/ 242 w 243"/>
                <a:gd name="T43" fmla="*/ 116 h 257"/>
                <a:gd name="T44" fmla="*/ 197 w 243"/>
                <a:gd name="T45" fmla="*/ 38 h 257"/>
                <a:gd name="T46" fmla="*/ 93 w 243"/>
                <a:gd name="T47" fmla="*/ 127 h 257"/>
                <a:gd name="T48" fmla="*/ 90 w 243"/>
                <a:gd name="T49" fmla="*/ 146 h 257"/>
                <a:gd name="T50" fmla="*/ 81 w 243"/>
                <a:gd name="T51" fmla="*/ 161 h 257"/>
                <a:gd name="T52" fmla="*/ 67 w 243"/>
                <a:gd name="T53" fmla="*/ 172 h 257"/>
                <a:gd name="T54" fmla="*/ 47 w 243"/>
                <a:gd name="T55" fmla="*/ 175 h 257"/>
                <a:gd name="T56" fmla="*/ 37 w 243"/>
                <a:gd name="T57" fmla="*/ 174 h 257"/>
                <a:gd name="T58" fmla="*/ 20 w 243"/>
                <a:gd name="T59" fmla="*/ 166 h 257"/>
                <a:gd name="T60" fmla="*/ 8 w 243"/>
                <a:gd name="T61" fmla="*/ 153 h 257"/>
                <a:gd name="T62" fmla="*/ 2 w 243"/>
                <a:gd name="T63" fmla="*/ 136 h 257"/>
                <a:gd name="T64" fmla="*/ 0 w 243"/>
                <a:gd name="T65" fmla="*/ 127 h 257"/>
                <a:gd name="T66" fmla="*/ 93 w 243"/>
                <a:gd name="T67" fmla="*/ 127 h 257"/>
                <a:gd name="T68" fmla="*/ 151 w 243"/>
                <a:gd name="T69" fmla="*/ 127 h 257"/>
                <a:gd name="T70" fmla="*/ 243 w 243"/>
                <a:gd name="T71" fmla="*/ 127 h 257"/>
                <a:gd name="T72" fmla="*/ 241 w 243"/>
                <a:gd name="T73" fmla="*/ 146 h 257"/>
                <a:gd name="T74" fmla="*/ 232 w 243"/>
                <a:gd name="T75" fmla="*/ 161 h 257"/>
                <a:gd name="T76" fmla="*/ 216 w 243"/>
                <a:gd name="T77" fmla="*/ 172 h 257"/>
                <a:gd name="T78" fmla="*/ 198 w 243"/>
                <a:gd name="T79" fmla="*/ 175 h 257"/>
                <a:gd name="T80" fmla="*/ 187 w 243"/>
                <a:gd name="T81" fmla="*/ 174 h 257"/>
                <a:gd name="T82" fmla="*/ 171 w 243"/>
                <a:gd name="T83" fmla="*/ 166 h 257"/>
                <a:gd name="T84" fmla="*/ 159 w 243"/>
                <a:gd name="T85" fmla="*/ 153 h 257"/>
                <a:gd name="T86" fmla="*/ 152 w 243"/>
                <a:gd name="T87" fmla="*/ 136 h 257"/>
                <a:gd name="T88" fmla="*/ 151 w 243"/>
                <a:gd name="T89" fmla="*/ 12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" h="257">
                  <a:moveTo>
                    <a:pt x="197" y="38"/>
                  </a:moveTo>
                  <a:lnTo>
                    <a:pt x="162" y="116"/>
                  </a:lnTo>
                  <a:lnTo>
                    <a:pt x="151" y="116"/>
                  </a:lnTo>
                  <a:lnTo>
                    <a:pt x="187" y="34"/>
                  </a:lnTo>
                  <a:lnTo>
                    <a:pt x="130" y="34"/>
                  </a:lnTo>
                  <a:lnTo>
                    <a:pt x="130" y="227"/>
                  </a:lnTo>
                  <a:lnTo>
                    <a:pt x="130" y="227"/>
                  </a:lnTo>
                  <a:lnTo>
                    <a:pt x="147" y="230"/>
                  </a:lnTo>
                  <a:lnTo>
                    <a:pt x="171" y="236"/>
                  </a:lnTo>
                  <a:lnTo>
                    <a:pt x="203" y="247"/>
                  </a:lnTo>
                  <a:lnTo>
                    <a:pt x="203" y="257"/>
                  </a:lnTo>
                  <a:lnTo>
                    <a:pt x="39" y="257"/>
                  </a:lnTo>
                  <a:lnTo>
                    <a:pt x="39" y="247"/>
                  </a:lnTo>
                  <a:lnTo>
                    <a:pt x="39" y="247"/>
                  </a:lnTo>
                  <a:lnTo>
                    <a:pt x="71" y="236"/>
                  </a:lnTo>
                  <a:lnTo>
                    <a:pt x="95" y="230"/>
                  </a:lnTo>
                  <a:lnTo>
                    <a:pt x="110" y="227"/>
                  </a:lnTo>
                  <a:lnTo>
                    <a:pt x="110" y="34"/>
                  </a:lnTo>
                  <a:lnTo>
                    <a:pt x="55" y="34"/>
                  </a:lnTo>
                  <a:lnTo>
                    <a:pt x="93" y="116"/>
                  </a:lnTo>
                  <a:lnTo>
                    <a:pt x="82" y="116"/>
                  </a:lnTo>
                  <a:lnTo>
                    <a:pt x="47" y="38"/>
                  </a:lnTo>
                  <a:lnTo>
                    <a:pt x="12" y="116"/>
                  </a:lnTo>
                  <a:lnTo>
                    <a:pt x="2" y="116"/>
                  </a:lnTo>
                  <a:lnTo>
                    <a:pt x="39" y="32"/>
                  </a:lnTo>
                  <a:lnTo>
                    <a:pt x="39" y="23"/>
                  </a:lnTo>
                  <a:lnTo>
                    <a:pt x="39" y="23"/>
                  </a:lnTo>
                  <a:lnTo>
                    <a:pt x="102" y="23"/>
                  </a:lnTo>
                  <a:lnTo>
                    <a:pt x="102" y="23"/>
                  </a:lnTo>
                  <a:lnTo>
                    <a:pt x="104" y="14"/>
                  </a:lnTo>
                  <a:lnTo>
                    <a:pt x="108" y="6"/>
                  </a:lnTo>
                  <a:lnTo>
                    <a:pt x="113" y="3"/>
                  </a:lnTo>
                  <a:lnTo>
                    <a:pt x="117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8" y="3"/>
                  </a:lnTo>
                  <a:lnTo>
                    <a:pt x="132" y="4"/>
                  </a:lnTo>
                  <a:lnTo>
                    <a:pt x="134" y="6"/>
                  </a:lnTo>
                  <a:lnTo>
                    <a:pt x="138" y="14"/>
                  </a:lnTo>
                  <a:lnTo>
                    <a:pt x="139" y="23"/>
                  </a:lnTo>
                  <a:lnTo>
                    <a:pt x="203" y="23"/>
                  </a:lnTo>
                  <a:lnTo>
                    <a:pt x="203" y="31"/>
                  </a:lnTo>
                  <a:lnTo>
                    <a:pt x="242" y="116"/>
                  </a:lnTo>
                  <a:lnTo>
                    <a:pt x="232" y="116"/>
                  </a:lnTo>
                  <a:lnTo>
                    <a:pt x="197" y="38"/>
                  </a:lnTo>
                  <a:close/>
                  <a:moveTo>
                    <a:pt x="93" y="127"/>
                  </a:moveTo>
                  <a:lnTo>
                    <a:pt x="93" y="127"/>
                  </a:lnTo>
                  <a:lnTo>
                    <a:pt x="93" y="136"/>
                  </a:lnTo>
                  <a:lnTo>
                    <a:pt x="90" y="146"/>
                  </a:lnTo>
                  <a:lnTo>
                    <a:pt x="86" y="153"/>
                  </a:lnTo>
                  <a:lnTo>
                    <a:pt x="81" y="161"/>
                  </a:lnTo>
                  <a:lnTo>
                    <a:pt x="74" y="166"/>
                  </a:lnTo>
                  <a:lnTo>
                    <a:pt x="67" y="172"/>
                  </a:lnTo>
                  <a:lnTo>
                    <a:pt x="58" y="174"/>
                  </a:lnTo>
                  <a:lnTo>
                    <a:pt x="47" y="175"/>
                  </a:lnTo>
                  <a:lnTo>
                    <a:pt x="47" y="175"/>
                  </a:lnTo>
                  <a:lnTo>
                    <a:pt x="37" y="174"/>
                  </a:lnTo>
                  <a:lnTo>
                    <a:pt x="28" y="172"/>
                  </a:lnTo>
                  <a:lnTo>
                    <a:pt x="20" y="166"/>
                  </a:lnTo>
                  <a:lnTo>
                    <a:pt x="13" y="161"/>
                  </a:lnTo>
                  <a:lnTo>
                    <a:pt x="8" y="153"/>
                  </a:lnTo>
                  <a:lnTo>
                    <a:pt x="4" y="146"/>
                  </a:lnTo>
                  <a:lnTo>
                    <a:pt x="2" y="136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93" y="127"/>
                  </a:lnTo>
                  <a:lnTo>
                    <a:pt x="93" y="127"/>
                  </a:lnTo>
                  <a:close/>
                  <a:moveTo>
                    <a:pt x="151" y="127"/>
                  </a:moveTo>
                  <a:lnTo>
                    <a:pt x="151" y="127"/>
                  </a:lnTo>
                  <a:lnTo>
                    <a:pt x="243" y="127"/>
                  </a:lnTo>
                  <a:lnTo>
                    <a:pt x="243" y="127"/>
                  </a:lnTo>
                  <a:lnTo>
                    <a:pt x="242" y="136"/>
                  </a:lnTo>
                  <a:lnTo>
                    <a:pt x="241" y="146"/>
                  </a:lnTo>
                  <a:lnTo>
                    <a:pt x="237" y="153"/>
                  </a:lnTo>
                  <a:lnTo>
                    <a:pt x="232" y="161"/>
                  </a:lnTo>
                  <a:lnTo>
                    <a:pt x="224" y="166"/>
                  </a:lnTo>
                  <a:lnTo>
                    <a:pt x="216" y="172"/>
                  </a:lnTo>
                  <a:lnTo>
                    <a:pt x="207" y="174"/>
                  </a:lnTo>
                  <a:lnTo>
                    <a:pt x="198" y="175"/>
                  </a:lnTo>
                  <a:lnTo>
                    <a:pt x="198" y="175"/>
                  </a:lnTo>
                  <a:lnTo>
                    <a:pt x="187" y="174"/>
                  </a:lnTo>
                  <a:lnTo>
                    <a:pt x="178" y="172"/>
                  </a:lnTo>
                  <a:lnTo>
                    <a:pt x="171" y="166"/>
                  </a:lnTo>
                  <a:lnTo>
                    <a:pt x="164" y="161"/>
                  </a:lnTo>
                  <a:lnTo>
                    <a:pt x="159" y="153"/>
                  </a:lnTo>
                  <a:lnTo>
                    <a:pt x="155" y="146"/>
                  </a:lnTo>
                  <a:lnTo>
                    <a:pt x="152" y="136"/>
                  </a:lnTo>
                  <a:lnTo>
                    <a:pt x="151" y="127"/>
                  </a:lnTo>
                  <a:lnTo>
                    <a:pt x="151" y="127"/>
                  </a:lnTo>
                  <a:close/>
                </a:path>
              </a:pathLst>
            </a:custGeom>
            <a:solidFill>
              <a:srgbClr val="1356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118735" y="2120265"/>
            <a:ext cx="1993900" cy="1993900"/>
            <a:chOff x="8061" y="3339"/>
            <a:chExt cx="3140" cy="3140"/>
          </a:xfrm>
        </p:grpSpPr>
        <p:sp>
          <p:nvSpPr>
            <p:cNvPr id="7" name="椭圆 6"/>
            <p:cNvSpPr/>
            <p:nvPr/>
          </p:nvSpPr>
          <p:spPr>
            <a:xfrm>
              <a:off x="8061" y="3339"/>
              <a:ext cx="3141" cy="31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Freeform 345"/>
            <p:cNvSpPr>
              <a:spLocks noEditPoints="1"/>
            </p:cNvSpPr>
            <p:nvPr/>
          </p:nvSpPr>
          <p:spPr bwMode="auto">
            <a:xfrm>
              <a:off x="9052" y="4218"/>
              <a:ext cx="1159" cy="1382"/>
            </a:xfrm>
            <a:custGeom>
              <a:avLst/>
              <a:gdLst>
                <a:gd name="T0" fmla="*/ 169 w 219"/>
                <a:gd name="T1" fmla="*/ 260 h 260"/>
                <a:gd name="T2" fmla="*/ 0 w 219"/>
                <a:gd name="T3" fmla="*/ 260 h 260"/>
                <a:gd name="T4" fmla="*/ 28 w 219"/>
                <a:gd name="T5" fmla="*/ 193 h 260"/>
                <a:gd name="T6" fmla="*/ 43 w 219"/>
                <a:gd name="T7" fmla="*/ 177 h 260"/>
                <a:gd name="T8" fmla="*/ 176 w 219"/>
                <a:gd name="T9" fmla="*/ 177 h 260"/>
                <a:gd name="T10" fmla="*/ 190 w 219"/>
                <a:gd name="T11" fmla="*/ 187 h 260"/>
                <a:gd name="T12" fmla="*/ 219 w 219"/>
                <a:gd name="T13" fmla="*/ 260 h 260"/>
                <a:gd name="T14" fmla="*/ 59 w 219"/>
                <a:gd name="T15" fmla="*/ 187 h 260"/>
                <a:gd name="T16" fmla="*/ 47 w 219"/>
                <a:gd name="T17" fmla="*/ 195 h 260"/>
                <a:gd name="T18" fmla="*/ 50 w 219"/>
                <a:gd name="T19" fmla="*/ 249 h 260"/>
                <a:gd name="T20" fmla="*/ 55 w 219"/>
                <a:gd name="T21" fmla="*/ 213 h 260"/>
                <a:gd name="T22" fmla="*/ 82 w 219"/>
                <a:gd name="T23" fmla="*/ 187 h 260"/>
                <a:gd name="T24" fmla="*/ 90 w 219"/>
                <a:gd name="T25" fmla="*/ 217 h 260"/>
                <a:gd name="T26" fmla="*/ 102 w 219"/>
                <a:gd name="T27" fmla="*/ 236 h 260"/>
                <a:gd name="T28" fmla="*/ 111 w 219"/>
                <a:gd name="T29" fmla="*/ 240 h 260"/>
                <a:gd name="T30" fmla="*/ 124 w 219"/>
                <a:gd name="T31" fmla="*/ 231 h 260"/>
                <a:gd name="T32" fmla="*/ 134 w 219"/>
                <a:gd name="T33" fmla="*/ 208 h 260"/>
                <a:gd name="T34" fmla="*/ 180 w 219"/>
                <a:gd name="T35" fmla="*/ 202 h 260"/>
                <a:gd name="T36" fmla="*/ 169 w 219"/>
                <a:gd name="T37" fmla="*/ 189 h 260"/>
                <a:gd name="T38" fmla="*/ 159 w 219"/>
                <a:gd name="T39" fmla="*/ 187 h 260"/>
                <a:gd name="T40" fmla="*/ 165 w 219"/>
                <a:gd name="T41" fmla="*/ 212 h 260"/>
                <a:gd name="T42" fmla="*/ 197 w 219"/>
                <a:gd name="T43" fmla="*/ 249 h 260"/>
                <a:gd name="T44" fmla="*/ 108 w 219"/>
                <a:gd name="T45" fmla="*/ 165 h 260"/>
                <a:gd name="T46" fmla="*/ 84 w 219"/>
                <a:gd name="T47" fmla="*/ 161 h 260"/>
                <a:gd name="T48" fmla="*/ 50 w 219"/>
                <a:gd name="T49" fmla="*/ 140 h 260"/>
                <a:gd name="T50" fmla="*/ 29 w 219"/>
                <a:gd name="T51" fmla="*/ 106 h 260"/>
                <a:gd name="T52" fmla="*/ 25 w 219"/>
                <a:gd name="T53" fmla="*/ 82 h 260"/>
                <a:gd name="T54" fmla="*/ 26 w 219"/>
                <a:gd name="T55" fmla="*/ 65 h 260"/>
                <a:gd name="T56" fmla="*/ 39 w 219"/>
                <a:gd name="T57" fmla="*/ 36 h 260"/>
                <a:gd name="T58" fmla="*/ 76 w 219"/>
                <a:gd name="T59" fmla="*/ 6 h 260"/>
                <a:gd name="T60" fmla="*/ 99 w 219"/>
                <a:gd name="T61" fmla="*/ 0 h 260"/>
                <a:gd name="T62" fmla="*/ 116 w 219"/>
                <a:gd name="T63" fmla="*/ 0 h 260"/>
                <a:gd name="T64" fmla="*/ 139 w 219"/>
                <a:gd name="T65" fmla="*/ 6 h 260"/>
                <a:gd name="T66" fmla="*/ 176 w 219"/>
                <a:gd name="T67" fmla="*/ 36 h 260"/>
                <a:gd name="T68" fmla="*/ 189 w 219"/>
                <a:gd name="T69" fmla="*/ 65 h 260"/>
                <a:gd name="T70" fmla="*/ 190 w 219"/>
                <a:gd name="T71" fmla="*/ 82 h 260"/>
                <a:gd name="T72" fmla="*/ 186 w 219"/>
                <a:gd name="T73" fmla="*/ 106 h 260"/>
                <a:gd name="T74" fmla="*/ 165 w 219"/>
                <a:gd name="T75" fmla="*/ 140 h 260"/>
                <a:gd name="T76" fmla="*/ 132 w 219"/>
                <a:gd name="T77" fmla="*/ 161 h 260"/>
                <a:gd name="T78" fmla="*/ 108 w 219"/>
                <a:gd name="T79" fmla="*/ 165 h 260"/>
                <a:gd name="T80" fmla="*/ 126 w 219"/>
                <a:gd name="T81" fmla="*/ 32 h 260"/>
                <a:gd name="T82" fmla="*/ 112 w 219"/>
                <a:gd name="T83" fmla="*/ 60 h 260"/>
                <a:gd name="T84" fmla="*/ 97 w 219"/>
                <a:gd name="T85" fmla="*/ 75 h 260"/>
                <a:gd name="T86" fmla="*/ 74 w 219"/>
                <a:gd name="T87" fmla="*/ 82 h 260"/>
                <a:gd name="T88" fmla="*/ 45 w 219"/>
                <a:gd name="T89" fmla="*/ 82 h 260"/>
                <a:gd name="T90" fmla="*/ 55 w 219"/>
                <a:gd name="T91" fmla="*/ 117 h 260"/>
                <a:gd name="T92" fmla="*/ 84 w 219"/>
                <a:gd name="T93" fmla="*/ 140 h 260"/>
                <a:gd name="T94" fmla="*/ 108 w 219"/>
                <a:gd name="T95" fmla="*/ 144 h 260"/>
                <a:gd name="T96" fmla="*/ 143 w 219"/>
                <a:gd name="T97" fmla="*/ 134 h 260"/>
                <a:gd name="T98" fmla="*/ 165 w 219"/>
                <a:gd name="T99" fmla="*/ 106 h 260"/>
                <a:gd name="T100" fmla="*/ 171 w 219"/>
                <a:gd name="T101" fmla="*/ 82 h 260"/>
                <a:gd name="T102" fmla="*/ 149 w 219"/>
                <a:gd name="T103" fmla="*/ 73 h 260"/>
                <a:gd name="T104" fmla="*/ 139 w 219"/>
                <a:gd name="T105" fmla="*/ 52 h 260"/>
                <a:gd name="T106" fmla="*/ 130 w 219"/>
                <a:gd name="T107" fmla="*/ 3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9" h="260">
                  <a:moveTo>
                    <a:pt x="169" y="260"/>
                  </a:moveTo>
                  <a:lnTo>
                    <a:pt x="169" y="260"/>
                  </a:lnTo>
                  <a:lnTo>
                    <a:pt x="169" y="260"/>
                  </a:lnTo>
                  <a:lnTo>
                    <a:pt x="50" y="260"/>
                  </a:lnTo>
                  <a:lnTo>
                    <a:pt x="50" y="260"/>
                  </a:lnTo>
                  <a:lnTo>
                    <a:pt x="0" y="260"/>
                  </a:lnTo>
                  <a:lnTo>
                    <a:pt x="26" y="197"/>
                  </a:lnTo>
                  <a:lnTo>
                    <a:pt x="26" y="197"/>
                  </a:lnTo>
                  <a:lnTo>
                    <a:pt x="28" y="193"/>
                  </a:lnTo>
                  <a:lnTo>
                    <a:pt x="33" y="187"/>
                  </a:lnTo>
                  <a:lnTo>
                    <a:pt x="39" y="179"/>
                  </a:lnTo>
                  <a:lnTo>
                    <a:pt x="43" y="177"/>
                  </a:lnTo>
                  <a:lnTo>
                    <a:pt x="47" y="177"/>
                  </a:lnTo>
                  <a:lnTo>
                    <a:pt x="176" y="177"/>
                  </a:lnTo>
                  <a:lnTo>
                    <a:pt x="176" y="177"/>
                  </a:lnTo>
                  <a:lnTo>
                    <a:pt x="180" y="177"/>
                  </a:lnTo>
                  <a:lnTo>
                    <a:pt x="184" y="179"/>
                  </a:lnTo>
                  <a:lnTo>
                    <a:pt x="190" y="187"/>
                  </a:lnTo>
                  <a:lnTo>
                    <a:pt x="195" y="193"/>
                  </a:lnTo>
                  <a:lnTo>
                    <a:pt x="197" y="197"/>
                  </a:lnTo>
                  <a:lnTo>
                    <a:pt x="219" y="260"/>
                  </a:lnTo>
                  <a:lnTo>
                    <a:pt x="169" y="260"/>
                  </a:lnTo>
                  <a:close/>
                  <a:moveTo>
                    <a:pt x="59" y="187"/>
                  </a:moveTo>
                  <a:lnTo>
                    <a:pt x="59" y="187"/>
                  </a:lnTo>
                  <a:lnTo>
                    <a:pt x="56" y="187"/>
                  </a:lnTo>
                  <a:lnTo>
                    <a:pt x="52" y="189"/>
                  </a:lnTo>
                  <a:lnTo>
                    <a:pt x="47" y="195"/>
                  </a:lnTo>
                  <a:lnTo>
                    <a:pt x="43" y="202"/>
                  </a:lnTo>
                  <a:lnTo>
                    <a:pt x="21" y="249"/>
                  </a:lnTo>
                  <a:lnTo>
                    <a:pt x="50" y="249"/>
                  </a:lnTo>
                  <a:lnTo>
                    <a:pt x="50" y="249"/>
                  </a:lnTo>
                  <a:lnTo>
                    <a:pt x="52" y="231"/>
                  </a:lnTo>
                  <a:lnTo>
                    <a:pt x="55" y="213"/>
                  </a:lnTo>
                  <a:lnTo>
                    <a:pt x="61" y="187"/>
                  </a:lnTo>
                  <a:lnTo>
                    <a:pt x="59" y="187"/>
                  </a:lnTo>
                  <a:close/>
                  <a:moveTo>
                    <a:pt x="82" y="187"/>
                  </a:moveTo>
                  <a:lnTo>
                    <a:pt x="82" y="187"/>
                  </a:lnTo>
                  <a:lnTo>
                    <a:pt x="86" y="208"/>
                  </a:lnTo>
                  <a:lnTo>
                    <a:pt x="90" y="217"/>
                  </a:lnTo>
                  <a:lnTo>
                    <a:pt x="93" y="225"/>
                  </a:lnTo>
                  <a:lnTo>
                    <a:pt x="97" y="231"/>
                  </a:lnTo>
                  <a:lnTo>
                    <a:pt x="102" y="236"/>
                  </a:lnTo>
                  <a:lnTo>
                    <a:pt x="106" y="239"/>
                  </a:lnTo>
                  <a:lnTo>
                    <a:pt x="111" y="240"/>
                  </a:lnTo>
                  <a:lnTo>
                    <a:pt x="111" y="240"/>
                  </a:lnTo>
                  <a:lnTo>
                    <a:pt x="116" y="239"/>
                  </a:lnTo>
                  <a:lnTo>
                    <a:pt x="120" y="236"/>
                  </a:lnTo>
                  <a:lnTo>
                    <a:pt x="124" y="231"/>
                  </a:lnTo>
                  <a:lnTo>
                    <a:pt x="128" y="225"/>
                  </a:lnTo>
                  <a:lnTo>
                    <a:pt x="132" y="217"/>
                  </a:lnTo>
                  <a:lnTo>
                    <a:pt x="134" y="208"/>
                  </a:lnTo>
                  <a:lnTo>
                    <a:pt x="139" y="187"/>
                  </a:lnTo>
                  <a:lnTo>
                    <a:pt x="82" y="187"/>
                  </a:lnTo>
                  <a:close/>
                  <a:moveTo>
                    <a:pt x="180" y="202"/>
                  </a:moveTo>
                  <a:lnTo>
                    <a:pt x="180" y="202"/>
                  </a:lnTo>
                  <a:lnTo>
                    <a:pt x="175" y="195"/>
                  </a:lnTo>
                  <a:lnTo>
                    <a:pt x="169" y="189"/>
                  </a:lnTo>
                  <a:lnTo>
                    <a:pt x="167" y="187"/>
                  </a:lnTo>
                  <a:lnTo>
                    <a:pt x="163" y="187"/>
                  </a:lnTo>
                  <a:lnTo>
                    <a:pt x="159" y="187"/>
                  </a:lnTo>
                  <a:lnTo>
                    <a:pt x="159" y="187"/>
                  </a:lnTo>
                  <a:lnTo>
                    <a:pt x="162" y="197"/>
                  </a:lnTo>
                  <a:lnTo>
                    <a:pt x="165" y="212"/>
                  </a:lnTo>
                  <a:lnTo>
                    <a:pt x="168" y="228"/>
                  </a:lnTo>
                  <a:lnTo>
                    <a:pt x="169" y="249"/>
                  </a:lnTo>
                  <a:lnTo>
                    <a:pt x="197" y="249"/>
                  </a:lnTo>
                  <a:lnTo>
                    <a:pt x="180" y="202"/>
                  </a:lnTo>
                  <a:close/>
                  <a:moveTo>
                    <a:pt x="108" y="165"/>
                  </a:moveTo>
                  <a:lnTo>
                    <a:pt x="108" y="165"/>
                  </a:lnTo>
                  <a:lnTo>
                    <a:pt x="99" y="164"/>
                  </a:lnTo>
                  <a:lnTo>
                    <a:pt x="91" y="162"/>
                  </a:lnTo>
                  <a:lnTo>
                    <a:pt x="84" y="161"/>
                  </a:lnTo>
                  <a:lnTo>
                    <a:pt x="76" y="158"/>
                  </a:lnTo>
                  <a:lnTo>
                    <a:pt x="61" y="151"/>
                  </a:lnTo>
                  <a:lnTo>
                    <a:pt x="50" y="140"/>
                  </a:lnTo>
                  <a:lnTo>
                    <a:pt x="39" y="128"/>
                  </a:lnTo>
                  <a:lnTo>
                    <a:pt x="32" y="114"/>
                  </a:lnTo>
                  <a:lnTo>
                    <a:pt x="29" y="106"/>
                  </a:lnTo>
                  <a:lnTo>
                    <a:pt x="26" y="99"/>
                  </a:lnTo>
                  <a:lnTo>
                    <a:pt x="25" y="91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5" y="74"/>
                  </a:lnTo>
                  <a:lnTo>
                    <a:pt x="26" y="65"/>
                  </a:lnTo>
                  <a:lnTo>
                    <a:pt x="29" y="57"/>
                  </a:lnTo>
                  <a:lnTo>
                    <a:pt x="32" y="49"/>
                  </a:lnTo>
                  <a:lnTo>
                    <a:pt x="39" y="36"/>
                  </a:lnTo>
                  <a:lnTo>
                    <a:pt x="50" y="23"/>
                  </a:lnTo>
                  <a:lnTo>
                    <a:pt x="61" y="13"/>
                  </a:lnTo>
                  <a:lnTo>
                    <a:pt x="76" y="6"/>
                  </a:lnTo>
                  <a:lnTo>
                    <a:pt x="84" y="4"/>
                  </a:lnTo>
                  <a:lnTo>
                    <a:pt x="91" y="1"/>
                  </a:lnTo>
                  <a:lnTo>
                    <a:pt x="99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16" y="0"/>
                  </a:lnTo>
                  <a:lnTo>
                    <a:pt x="124" y="1"/>
                  </a:lnTo>
                  <a:lnTo>
                    <a:pt x="132" y="4"/>
                  </a:lnTo>
                  <a:lnTo>
                    <a:pt x="139" y="6"/>
                  </a:lnTo>
                  <a:lnTo>
                    <a:pt x="154" y="13"/>
                  </a:lnTo>
                  <a:lnTo>
                    <a:pt x="165" y="23"/>
                  </a:lnTo>
                  <a:lnTo>
                    <a:pt x="176" y="36"/>
                  </a:lnTo>
                  <a:lnTo>
                    <a:pt x="184" y="49"/>
                  </a:lnTo>
                  <a:lnTo>
                    <a:pt x="186" y="57"/>
                  </a:lnTo>
                  <a:lnTo>
                    <a:pt x="189" y="65"/>
                  </a:lnTo>
                  <a:lnTo>
                    <a:pt x="190" y="74"/>
                  </a:lnTo>
                  <a:lnTo>
                    <a:pt x="190" y="82"/>
                  </a:lnTo>
                  <a:lnTo>
                    <a:pt x="190" y="82"/>
                  </a:lnTo>
                  <a:lnTo>
                    <a:pt x="190" y="91"/>
                  </a:lnTo>
                  <a:lnTo>
                    <a:pt x="189" y="99"/>
                  </a:lnTo>
                  <a:lnTo>
                    <a:pt x="186" y="106"/>
                  </a:lnTo>
                  <a:lnTo>
                    <a:pt x="184" y="114"/>
                  </a:lnTo>
                  <a:lnTo>
                    <a:pt x="176" y="128"/>
                  </a:lnTo>
                  <a:lnTo>
                    <a:pt x="165" y="140"/>
                  </a:lnTo>
                  <a:lnTo>
                    <a:pt x="154" y="151"/>
                  </a:lnTo>
                  <a:lnTo>
                    <a:pt x="139" y="158"/>
                  </a:lnTo>
                  <a:lnTo>
                    <a:pt x="132" y="161"/>
                  </a:lnTo>
                  <a:lnTo>
                    <a:pt x="124" y="162"/>
                  </a:lnTo>
                  <a:lnTo>
                    <a:pt x="116" y="164"/>
                  </a:lnTo>
                  <a:lnTo>
                    <a:pt x="108" y="165"/>
                  </a:lnTo>
                  <a:lnTo>
                    <a:pt x="108" y="165"/>
                  </a:lnTo>
                  <a:close/>
                  <a:moveTo>
                    <a:pt x="126" y="32"/>
                  </a:moveTo>
                  <a:lnTo>
                    <a:pt x="126" y="32"/>
                  </a:lnTo>
                  <a:lnTo>
                    <a:pt x="123" y="43"/>
                  </a:lnTo>
                  <a:lnTo>
                    <a:pt x="117" y="52"/>
                  </a:lnTo>
                  <a:lnTo>
                    <a:pt x="112" y="60"/>
                  </a:lnTo>
                  <a:lnTo>
                    <a:pt x="107" y="66"/>
                  </a:lnTo>
                  <a:lnTo>
                    <a:pt x="102" y="71"/>
                  </a:lnTo>
                  <a:lnTo>
                    <a:pt x="97" y="75"/>
                  </a:lnTo>
                  <a:lnTo>
                    <a:pt x="91" y="78"/>
                  </a:lnTo>
                  <a:lnTo>
                    <a:pt x="86" y="79"/>
                  </a:lnTo>
                  <a:lnTo>
                    <a:pt x="74" y="82"/>
                  </a:lnTo>
                  <a:lnTo>
                    <a:pt x="64" y="82"/>
                  </a:lnTo>
                  <a:lnTo>
                    <a:pt x="45" y="82"/>
                  </a:lnTo>
                  <a:lnTo>
                    <a:pt x="45" y="82"/>
                  </a:lnTo>
                  <a:lnTo>
                    <a:pt x="46" y="95"/>
                  </a:lnTo>
                  <a:lnTo>
                    <a:pt x="50" y="106"/>
                  </a:lnTo>
                  <a:lnTo>
                    <a:pt x="55" y="117"/>
                  </a:lnTo>
                  <a:lnTo>
                    <a:pt x="63" y="126"/>
                  </a:lnTo>
                  <a:lnTo>
                    <a:pt x="72" y="134"/>
                  </a:lnTo>
                  <a:lnTo>
                    <a:pt x="84" y="140"/>
                  </a:lnTo>
                  <a:lnTo>
                    <a:pt x="95" y="143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20" y="143"/>
                  </a:lnTo>
                  <a:lnTo>
                    <a:pt x="132" y="140"/>
                  </a:lnTo>
                  <a:lnTo>
                    <a:pt x="143" y="134"/>
                  </a:lnTo>
                  <a:lnTo>
                    <a:pt x="152" y="126"/>
                  </a:lnTo>
                  <a:lnTo>
                    <a:pt x="160" y="117"/>
                  </a:lnTo>
                  <a:lnTo>
                    <a:pt x="165" y="106"/>
                  </a:lnTo>
                  <a:lnTo>
                    <a:pt x="169" y="95"/>
                  </a:lnTo>
                  <a:lnTo>
                    <a:pt x="171" y="82"/>
                  </a:lnTo>
                  <a:lnTo>
                    <a:pt x="171" y="82"/>
                  </a:lnTo>
                  <a:lnTo>
                    <a:pt x="158" y="78"/>
                  </a:lnTo>
                  <a:lnTo>
                    <a:pt x="152" y="75"/>
                  </a:lnTo>
                  <a:lnTo>
                    <a:pt x="149" y="73"/>
                  </a:lnTo>
                  <a:lnTo>
                    <a:pt x="143" y="66"/>
                  </a:lnTo>
                  <a:lnTo>
                    <a:pt x="141" y="60"/>
                  </a:lnTo>
                  <a:lnTo>
                    <a:pt x="139" y="52"/>
                  </a:lnTo>
                  <a:lnTo>
                    <a:pt x="137" y="45"/>
                  </a:lnTo>
                  <a:lnTo>
                    <a:pt x="133" y="39"/>
                  </a:lnTo>
                  <a:lnTo>
                    <a:pt x="130" y="36"/>
                  </a:lnTo>
                  <a:lnTo>
                    <a:pt x="126" y="32"/>
                  </a:lnTo>
                  <a:lnTo>
                    <a:pt x="126" y="32"/>
                  </a:lnTo>
                  <a:close/>
                </a:path>
              </a:pathLst>
            </a:custGeom>
            <a:solidFill>
              <a:srgbClr val="1356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698490" y="4970145"/>
            <a:ext cx="1268095" cy="1287780"/>
            <a:chOff x="8974" y="7827"/>
            <a:chExt cx="1997" cy="2028"/>
          </a:xfr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Freeform 339"/>
            <p:cNvSpPr>
              <a:spLocks noEditPoints="1"/>
            </p:cNvSpPr>
            <p:nvPr/>
          </p:nvSpPr>
          <p:spPr bwMode="auto">
            <a:xfrm>
              <a:off x="8974" y="7827"/>
              <a:ext cx="1997" cy="2029"/>
            </a:xfrm>
            <a:custGeom>
              <a:avLst/>
              <a:gdLst>
                <a:gd name="T0" fmla="*/ 226 w 252"/>
                <a:gd name="T1" fmla="*/ 99 h 256"/>
                <a:gd name="T2" fmla="*/ 223 w 252"/>
                <a:gd name="T3" fmla="*/ 167 h 256"/>
                <a:gd name="T4" fmla="*/ 192 w 252"/>
                <a:gd name="T5" fmla="*/ 209 h 256"/>
                <a:gd name="T6" fmla="*/ 203 w 252"/>
                <a:gd name="T7" fmla="*/ 147 h 256"/>
                <a:gd name="T8" fmla="*/ 203 w 252"/>
                <a:gd name="T9" fmla="*/ 118 h 256"/>
                <a:gd name="T10" fmla="*/ 208 w 252"/>
                <a:gd name="T11" fmla="*/ 89 h 256"/>
                <a:gd name="T12" fmla="*/ 212 w 252"/>
                <a:gd name="T13" fmla="*/ 84 h 256"/>
                <a:gd name="T14" fmla="*/ 203 w 252"/>
                <a:gd name="T15" fmla="*/ 70 h 256"/>
                <a:gd name="T16" fmla="*/ 203 w 252"/>
                <a:gd name="T17" fmla="*/ 60 h 256"/>
                <a:gd name="T18" fmla="*/ 209 w 252"/>
                <a:gd name="T19" fmla="*/ 47 h 256"/>
                <a:gd name="T20" fmla="*/ 222 w 252"/>
                <a:gd name="T21" fmla="*/ 40 h 256"/>
                <a:gd name="T22" fmla="*/ 231 w 252"/>
                <a:gd name="T23" fmla="*/ 40 h 256"/>
                <a:gd name="T24" fmla="*/ 244 w 252"/>
                <a:gd name="T25" fmla="*/ 47 h 256"/>
                <a:gd name="T26" fmla="*/ 251 w 252"/>
                <a:gd name="T27" fmla="*/ 60 h 256"/>
                <a:gd name="T28" fmla="*/ 251 w 252"/>
                <a:gd name="T29" fmla="*/ 70 h 256"/>
                <a:gd name="T30" fmla="*/ 246 w 252"/>
                <a:gd name="T31" fmla="*/ 82 h 256"/>
                <a:gd name="T32" fmla="*/ 234 w 252"/>
                <a:gd name="T33" fmla="*/ 88 h 256"/>
                <a:gd name="T34" fmla="*/ 177 w 252"/>
                <a:gd name="T35" fmla="*/ 256 h 256"/>
                <a:gd name="T36" fmla="*/ 0 w 252"/>
                <a:gd name="T37" fmla="*/ 245 h 256"/>
                <a:gd name="T38" fmla="*/ 0 w 252"/>
                <a:gd name="T39" fmla="*/ 43 h 256"/>
                <a:gd name="T40" fmla="*/ 9 w 252"/>
                <a:gd name="T41" fmla="*/ 26 h 256"/>
                <a:gd name="T42" fmla="*/ 43 w 252"/>
                <a:gd name="T43" fmla="*/ 8 h 256"/>
                <a:gd name="T44" fmla="*/ 92 w 252"/>
                <a:gd name="T45" fmla="*/ 0 h 256"/>
                <a:gd name="T46" fmla="*/ 127 w 252"/>
                <a:gd name="T47" fmla="*/ 4 h 256"/>
                <a:gd name="T48" fmla="*/ 168 w 252"/>
                <a:gd name="T49" fmla="*/ 19 h 256"/>
                <a:gd name="T50" fmla="*/ 184 w 252"/>
                <a:gd name="T51" fmla="*/ 39 h 256"/>
                <a:gd name="T52" fmla="*/ 187 w 252"/>
                <a:gd name="T53" fmla="*/ 245 h 256"/>
                <a:gd name="T54" fmla="*/ 158 w 252"/>
                <a:gd name="T55" fmla="*/ 225 h 256"/>
                <a:gd name="T56" fmla="*/ 32 w 252"/>
                <a:gd name="T57" fmla="*/ 225 h 256"/>
                <a:gd name="T58" fmla="*/ 161 w 252"/>
                <a:gd name="T59" fmla="*/ 121 h 256"/>
                <a:gd name="T60" fmla="*/ 161 w 252"/>
                <a:gd name="T61" fmla="*/ 74 h 256"/>
                <a:gd name="T62" fmla="*/ 156 w 252"/>
                <a:gd name="T63" fmla="*/ 63 h 256"/>
                <a:gd name="T64" fmla="*/ 42 w 252"/>
                <a:gd name="T65" fmla="*/ 58 h 256"/>
                <a:gd name="T66" fmla="*/ 30 w 252"/>
                <a:gd name="T67" fmla="*/ 63 h 256"/>
                <a:gd name="T68" fmla="*/ 26 w 252"/>
                <a:gd name="T69" fmla="*/ 84 h 256"/>
                <a:gd name="T70" fmla="*/ 26 w 252"/>
                <a:gd name="T71" fmla="*/ 131 h 256"/>
                <a:gd name="T72" fmla="*/ 27 w 252"/>
                <a:gd name="T73" fmla="*/ 148 h 256"/>
                <a:gd name="T74" fmla="*/ 42 w 252"/>
                <a:gd name="T75" fmla="*/ 157 h 256"/>
                <a:gd name="T76" fmla="*/ 152 w 252"/>
                <a:gd name="T77" fmla="*/ 156 h 256"/>
                <a:gd name="T78" fmla="*/ 161 w 252"/>
                <a:gd name="T79" fmla="*/ 141 h 256"/>
                <a:gd name="T80" fmla="*/ 119 w 252"/>
                <a:gd name="T81" fmla="*/ 131 h 256"/>
                <a:gd name="T82" fmla="*/ 119 w 252"/>
                <a:gd name="T83" fmla="*/ 147 h 256"/>
                <a:gd name="T84" fmla="*/ 151 w 252"/>
                <a:gd name="T85" fmla="*/ 121 h 256"/>
                <a:gd name="T86" fmla="*/ 119 w 252"/>
                <a:gd name="T87" fmla="*/ 69 h 256"/>
                <a:gd name="T88" fmla="*/ 119 w 252"/>
                <a:gd name="T89" fmla="*/ 84 h 256"/>
                <a:gd name="T90" fmla="*/ 78 w 252"/>
                <a:gd name="T91" fmla="*/ 69 h 256"/>
                <a:gd name="T92" fmla="*/ 78 w 252"/>
                <a:gd name="T93" fmla="*/ 84 h 256"/>
                <a:gd name="T94" fmla="*/ 68 w 252"/>
                <a:gd name="T95" fmla="*/ 69 h 256"/>
                <a:gd name="T96" fmla="*/ 68 w 252"/>
                <a:gd name="T97" fmla="*/ 121 h 256"/>
                <a:gd name="T98" fmla="*/ 68 w 252"/>
                <a:gd name="T99" fmla="*/ 95 h 256"/>
                <a:gd name="T100" fmla="*/ 36 w 252"/>
                <a:gd name="T101" fmla="*/ 147 h 256"/>
                <a:gd name="T102" fmla="*/ 68 w 252"/>
                <a:gd name="T103" fmla="*/ 147 h 256"/>
                <a:gd name="T104" fmla="*/ 78 w 252"/>
                <a:gd name="T105" fmla="*/ 121 h 256"/>
                <a:gd name="T106" fmla="*/ 109 w 252"/>
                <a:gd name="T107" fmla="*/ 131 h 256"/>
                <a:gd name="T108" fmla="*/ 78 w 252"/>
                <a:gd name="T109" fmla="*/ 13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2" h="256">
                  <a:moveTo>
                    <a:pt x="230" y="89"/>
                  </a:moveTo>
                  <a:lnTo>
                    <a:pt x="230" y="89"/>
                  </a:lnTo>
                  <a:lnTo>
                    <a:pt x="226" y="99"/>
                  </a:lnTo>
                  <a:lnTo>
                    <a:pt x="225" y="112"/>
                  </a:lnTo>
                  <a:lnTo>
                    <a:pt x="223" y="136"/>
                  </a:lnTo>
                  <a:lnTo>
                    <a:pt x="223" y="167"/>
                  </a:lnTo>
                  <a:lnTo>
                    <a:pt x="234" y="167"/>
                  </a:lnTo>
                  <a:lnTo>
                    <a:pt x="234" y="209"/>
                  </a:lnTo>
                  <a:lnTo>
                    <a:pt x="192" y="209"/>
                  </a:lnTo>
                  <a:lnTo>
                    <a:pt x="192" y="167"/>
                  </a:lnTo>
                  <a:lnTo>
                    <a:pt x="203" y="167"/>
                  </a:lnTo>
                  <a:lnTo>
                    <a:pt x="203" y="147"/>
                  </a:lnTo>
                  <a:lnTo>
                    <a:pt x="203" y="147"/>
                  </a:lnTo>
                  <a:lnTo>
                    <a:pt x="203" y="138"/>
                  </a:lnTo>
                  <a:lnTo>
                    <a:pt x="203" y="118"/>
                  </a:lnTo>
                  <a:lnTo>
                    <a:pt x="204" y="108"/>
                  </a:lnTo>
                  <a:lnTo>
                    <a:pt x="205" y="97"/>
                  </a:lnTo>
                  <a:lnTo>
                    <a:pt x="208" y="89"/>
                  </a:lnTo>
                  <a:lnTo>
                    <a:pt x="209" y="87"/>
                  </a:lnTo>
                  <a:lnTo>
                    <a:pt x="212" y="84"/>
                  </a:lnTo>
                  <a:lnTo>
                    <a:pt x="212" y="84"/>
                  </a:lnTo>
                  <a:lnTo>
                    <a:pt x="208" y="80"/>
                  </a:lnTo>
                  <a:lnTo>
                    <a:pt x="204" y="76"/>
                  </a:lnTo>
                  <a:lnTo>
                    <a:pt x="203" y="70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203" y="60"/>
                  </a:lnTo>
                  <a:lnTo>
                    <a:pt x="204" y="56"/>
                  </a:lnTo>
                  <a:lnTo>
                    <a:pt x="207" y="50"/>
                  </a:lnTo>
                  <a:lnTo>
                    <a:pt x="209" y="47"/>
                  </a:lnTo>
                  <a:lnTo>
                    <a:pt x="213" y="44"/>
                  </a:lnTo>
                  <a:lnTo>
                    <a:pt x="217" y="41"/>
                  </a:lnTo>
                  <a:lnTo>
                    <a:pt x="222" y="40"/>
                  </a:lnTo>
                  <a:lnTo>
                    <a:pt x="227" y="40"/>
                  </a:lnTo>
                  <a:lnTo>
                    <a:pt x="227" y="40"/>
                  </a:lnTo>
                  <a:lnTo>
                    <a:pt x="231" y="40"/>
                  </a:lnTo>
                  <a:lnTo>
                    <a:pt x="236" y="41"/>
                  </a:lnTo>
                  <a:lnTo>
                    <a:pt x="240" y="44"/>
                  </a:lnTo>
                  <a:lnTo>
                    <a:pt x="244" y="47"/>
                  </a:lnTo>
                  <a:lnTo>
                    <a:pt x="247" y="50"/>
                  </a:lnTo>
                  <a:lnTo>
                    <a:pt x="249" y="56"/>
                  </a:lnTo>
                  <a:lnTo>
                    <a:pt x="251" y="60"/>
                  </a:lnTo>
                  <a:lnTo>
                    <a:pt x="252" y="65"/>
                  </a:lnTo>
                  <a:lnTo>
                    <a:pt x="252" y="65"/>
                  </a:lnTo>
                  <a:lnTo>
                    <a:pt x="251" y="70"/>
                  </a:lnTo>
                  <a:lnTo>
                    <a:pt x="249" y="74"/>
                  </a:lnTo>
                  <a:lnTo>
                    <a:pt x="248" y="78"/>
                  </a:lnTo>
                  <a:lnTo>
                    <a:pt x="246" y="82"/>
                  </a:lnTo>
                  <a:lnTo>
                    <a:pt x="242" y="84"/>
                  </a:lnTo>
                  <a:lnTo>
                    <a:pt x="238" y="87"/>
                  </a:lnTo>
                  <a:lnTo>
                    <a:pt x="234" y="88"/>
                  </a:lnTo>
                  <a:lnTo>
                    <a:pt x="230" y="89"/>
                  </a:lnTo>
                  <a:lnTo>
                    <a:pt x="230" y="89"/>
                  </a:lnTo>
                  <a:close/>
                  <a:moveTo>
                    <a:pt x="177" y="256"/>
                  </a:moveTo>
                  <a:lnTo>
                    <a:pt x="10" y="256"/>
                  </a:lnTo>
                  <a:lnTo>
                    <a:pt x="10" y="245"/>
                  </a:lnTo>
                  <a:lnTo>
                    <a:pt x="0" y="245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39"/>
                  </a:lnTo>
                  <a:lnTo>
                    <a:pt x="3" y="34"/>
                  </a:lnTo>
                  <a:lnTo>
                    <a:pt x="9" y="26"/>
                  </a:lnTo>
                  <a:lnTo>
                    <a:pt x="18" y="19"/>
                  </a:lnTo>
                  <a:lnTo>
                    <a:pt x="29" y="13"/>
                  </a:lnTo>
                  <a:lnTo>
                    <a:pt x="43" y="8"/>
                  </a:lnTo>
                  <a:lnTo>
                    <a:pt x="57" y="4"/>
                  </a:lnTo>
                  <a:lnTo>
                    <a:pt x="74" y="1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110" y="1"/>
                  </a:lnTo>
                  <a:lnTo>
                    <a:pt x="127" y="4"/>
                  </a:lnTo>
                  <a:lnTo>
                    <a:pt x="143" y="8"/>
                  </a:lnTo>
                  <a:lnTo>
                    <a:pt x="156" y="13"/>
                  </a:lnTo>
                  <a:lnTo>
                    <a:pt x="168" y="19"/>
                  </a:lnTo>
                  <a:lnTo>
                    <a:pt x="177" y="26"/>
                  </a:lnTo>
                  <a:lnTo>
                    <a:pt x="183" y="34"/>
                  </a:lnTo>
                  <a:lnTo>
                    <a:pt x="184" y="39"/>
                  </a:lnTo>
                  <a:lnTo>
                    <a:pt x="186" y="43"/>
                  </a:lnTo>
                  <a:lnTo>
                    <a:pt x="187" y="43"/>
                  </a:lnTo>
                  <a:lnTo>
                    <a:pt x="187" y="245"/>
                  </a:lnTo>
                  <a:lnTo>
                    <a:pt x="177" y="245"/>
                  </a:lnTo>
                  <a:lnTo>
                    <a:pt x="177" y="256"/>
                  </a:lnTo>
                  <a:close/>
                  <a:moveTo>
                    <a:pt x="158" y="225"/>
                  </a:moveTo>
                  <a:lnTo>
                    <a:pt x="140" y="188"/>
                  </a:lnTo>
                  <a:lnTo>
                    <a:pt x="51" y="188"/>
                  </a:lnTo>
                  <a:lnTo>
                    <a:pt x="32" y="225"/>
                  </a:lnTo>
                  <a:lnTo>
                    <a:pt x="158" y="225"/>
                  </a:lnTo>
                  <a:close/>
                  <a:moveTo>
                    <a:pt x="161" y="131"/>
                  </a:moveTo>
                  <a:lnTo>
                    <a:pt x="161" y="121"/>
                  </a:lnTo>
                  <a:lnTo>
                    <a:pt x="161" y="95"/>
                  </a:lnTo>
                  <a:lnTo>
                    <a:pt x="161" y="84"/>
                  </a:lnTo>
                  <a:lnTo>
                    <a:pt x="161" y="74"/>
                  </a:lnTo>
                  <a:lnTo>
                    <a:pt x="161" y="74"/>
                  </a:lnTo>
                  <a:lnTo>
                    <a:pt x="160" y="67"/>
                  </a:lnTo>
                  <a:lnTo>
                    <a:pt x="156" y="63"/>
                  </a:lnTo>
                  <a:lnTo>
                    <a:pt x="152" y="60"/>
                  </a:lnTo>
                  <a:lnTo>
                    <a:pt x="145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5" y="60"/>
                  </a:lnTo>
                  <a:lnTo>
                    <a:pt x="30" y="63"/>
                  </a:lnTo>
                  <a:lnTo>
                    <a:pt x="27" y="67"/>
                  </a:lnTo>
                  <a:lnTo>
                    <a:pt x="26" y="74"/>
                  </a:lnTo>
                  <a:lnTo>
                    <a:pt x="26" y="84"/>
                  </a:lnTo>
                  <a:lnTo>
                    <a:pt x="26" y="95"/>
                  </a:lnTo>
                  <a:lnTo>
                    <a:pt x="26" y="121"/>
                  </a:lnTo>
                  <a:lnTo>
                    <a:pt x="26" y="13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7" y="148"/>
                  </a:lnTo>
                  <a:lnTo>
                    <a:pt x="30" y="153"/>
                  </a:lnTo>
                  <a:lnTo>
                    <a:pt x="35" y="156"/>
                  </a:lnTo>
                  <a:lnTo>
                    <a:pt x="42" y="157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52" y="156"/>
                  </a:lnTo>
                  <a:lnTo>
                    <a:pt x="156" y="153"/>
                  </a:lnTo>
                  <a:lnTo>
                    <a:pt x="160" y="148"/>
                  </a:lnTo>
                  <a:lnTo>
                    <a:pt x="161" y="141"/>
                  </a:lnTo>
                  <a:lnTo>
                    <a:pt x="161" y="131"/>
                  </a:lnTo>
                  <a:close/>
                  <a:moveTo>
                    <a:pt x="119" y="147"/>
                  </a:moveTo>
                  <a:lnTo>
                    <a:pt x="119" y="131"/>
                  </a:lnTo>
                  <a:lnTo>
                    <a:pt x="151" y="131"/>
                  </a:lnTo>
                  <a:lnTo>
                    <a:pt x="151" y="147"/>
                  </a:lnTo>
                  <a:lnTo>
                    <a:pt x="119" y="147"/>
                  </a:lnTo>
                  <a:close/>
                  <a:moveTo>
                    <a:pt x="119" y="95"/>
                  </a:moveTo>
                  <a:lnTo>
                    <a:pt x="151" y="95"/>
                  </a:lnTo>
                  <a:lnTo>
                    <a:pt x="151" y="121"/>
                  </a:lnTo>
                  <a:lnTo>
                    <a:pt x="119" y="121"/>
                  </a:lnTo>
                  <a:lnTo>
                    <a:pt x="119" y="95"/>
                  </a:lnTo>
                  <a:close/>
                  <a:moveTo>
                    <a:pt x="119" y="69"/>
                  </a:moveTo>
                  <a:lnTo>
                    <a:pt x="151" y="69"/>
                  </a:lnTo>
                  <a:lnTo>
                    <a:pt x="151" y="84"/>
                  </a:lnTo>
                  <a:lnTo>
                    <a:pt x="119" y="84"/>
                  </a:lnTo>
                  <a:lnTo>
                    <a:pt x="119" y="69"/>
                  </a:lnTo>
                  <a:close/>
                  <a:moveTo>
                    <a:pt x="78" y="84"/>
                  </a:moveTo>
                  <a:lnTo>
                    <a:pt x="78" y="69"/>
                  </a:lnTo>
                  <a:lnTo>
                    <a:pt x="109" y="69"/>
                  </a:lnTo>
                  <a:lnTo>
                    <a:pt x="109" y="84"/>
                  </a:lnTo>
                  <a:lnTo>
                    <a:pt x="78" y="84"/>
                  </a:lnTo>
                  <a:close/>
                  <a:moveTo>
                    <a:pt x="36" y="84"/>
                  </a:moveTo>
                  <a:lnTo>
                    <a:pt x="36" y="69"/>
                  </a:lnTo>
                  <a:lnTo>
                    <a:pt x="68" y="69"/>
                  </a:lnTo>
                  <a:lnTo>
                    <a:pt x="68" y="84"/>
                  </a:lnTo>
                  <a:lnTo>
                    <a:pt x="36" y="84"/>
                  </a:lnTo>
                  <a:close/>
                  <a:moveTo>
                    <a:pt x="68" y="121"/>
                  </a:moveTo>
                  <a:lnTo>
                    <a:pt x="36" y="121"/>
                  </a:lnTo>
                  <a:lnTo>
                    <a:pt x="36" y="95"/>
                  </a:lnTo>
                  <a:lnTo>
                    <a:pt x="68" y="95"/>
                  </a:lnTo>
                  <a:lnTo>
                    <a:pt x="68" y="121"/>
                  </a:lnTo>
                  <a:close/>
                  <a:moveTo>
                    <a:pt x="68" y="147"/>
                  </a:moveTo>
                  <a:lnTo>
                    <a:pt x="36" y="147"/>
                  </a:lnTo>
                  <a:lnTo>
                    <a:pt x="36" y="131"/>
                  </a:lnTo>
                  <a:lnTo>
                    <a:pt x="68" y="131"/>
                  </a:lnTo>
                  <a:lnTo>
                    <a:pt x="68" y="147"/>
                  </a:lnTo>
                  <a:close/>
                  <a:moveTo>
                    <a:pt x="109" y="95"/>
                  </a:moveTo>
                  <a:lnTo>
                    <a:pt x="109" y="121"/>
                  </a:lnTo>
                  <a:lnTo>
                    <a:pt x="78" y="121"/>
                  </a:lnTo>
                  <a:lnTo>
                    <a:pt x="78" y="95"/>
                  </a:lnTo>
                  <a:lnTo>
                    <a:pt x="109" y="95"/>
                  </a:lnTo>
                  <a:close/>
                  <a:moveTo>
                    <a:pt x="109" y="131"/>
                  </a:moveTo>
                  <a:lnTo>
                    <a:pt x="109" y="147"/>
                  </a:lnTo>
                  <a:lnTo>
                    <a:pt x="78" y="147"/>
                  </a:lnTo>
                  <a:lnTo>
                    <a:pt x="78" y="131"/>
                  </a:lnTo>
                  <a:lnTo>
                    <a:pt x="109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509" y="8118"/>
              <a:ext cx="462" cy="4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5" grpId="0"/>
      <p:bldP spid="18" grpId="0"/>
      <p:bldP spid="20" grpId="0"/>
      <p:bldP spid="19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1"/>
          <p:cNvPicPr>
            <a:picLocks noChangeAspect="1"/>
          </p:cNvPicPr>
          <p:nvPr/>
        </p:nvPicPr>
        <p:blipFill>
          <a:blip r:embed="rId1"/>
          <a:srcRect l="2223" t="2376" r="2373" b="2510"/>
          <a:stretch>
            <a:fillRect/>
          </a:stretch>
        </p:blipFill>
        <p:spPr>
          <a:xfrm rot="5400000" flipV="1">
            <a:off x="2661285" y="-2672080"/>
            <a:ext cx="6868160" cy="12191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16" h="19174">
                <a:moveTo>
                  <a:pt x="0" y="0"/>
                </a:moveTo>
                <a:lnTo>
                  <a:pt x="0" y="19174"/>
                </a:lnTo>
                <a:lnTo>
                  <a:pt x="10816" y="19174"/>
                </a:lnTo>
                <a:lnTo>
                  <a:pt x="10816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5" name="组合 14"/>
          <p:cNvGrpSpPr/>
          <p:nvPr/>
        </p:nvGrpSpPr>
        <p:grpSpPr>
          <a:xfrm>
            <a:off x="593725" y="581025"/>
            <a:ext cx="10983595" cy="5777865"/>
            <a:chOff x="905" y="915"/>
            <a:chExt cx="17297" cy="9099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418" y="9989"/>
              <a:ext cx="16334" cy="25"/>
            </a:xfrm>
            <a:prstGeom prst="line">
              <a:avLst/>
            </a:prstGeom>
            <a:ln w="28575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21" y="1376"/>
              <a:ext cx="50" cy="8179"/>
            </a:xfrm>
            <a:prstGeom prst="line">
              <a:avLst/>
            </a:prstGeom>
            <a:ln w="28575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8146" y="1382"/>
              <a:ext cx="50" cy="8179"/>
            </a:xfrm>
            <a:prstGeom prst="line">
              <a:avLst/>
            </a:prstGeom>
            <a:ln w="28575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任意多边形 10"/>
            <p:cNvSpPr/>
            <p:nvPr/>
          </p:nvSpPr>
          <p:spPr>
            <a:xfrm>
              <a:off x="905" y="931"/>
              <a:ext cx="480" cy="465"/>
            </a:xfrm>
            <a:custGeom>
              <a:avLst/>
              <a:gdLst>
                <a:gd name="connisteX0" fmla="*/ 304800 w 304800"/>
                <a:gd name="connsiteY0" fmla="*/ 0 h 295275"/>
                <a:gd name="connisteX1" fmla="*/ 0 w 304800"/>
                <a:gd name="connsiteY1" fmla="*/ 295275 h 295275"/>
                <a:gd name="connisteX2" fmla="*/ -1246505 w 304800"/>
                <a:gd name="connsiteY2" fmla="*/ 9525 h 2952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04800" h="295275">
                  <a:moveTo>
                    <a:pt x="304800" y="0"/>
                  </a:moveTo>
                  <a:cubicBezTo>
                    <a:pt x="268605" y="64770"/>
                    <a:pt x="310515" y="293370"/>
                    <a:pt x="0" y="295275"/>
                  </a:cubicBezTo>
                </a:path>
              </a:pathLst>
            </a:cu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1373" y="915"/>
              <a:ext cx="16334" cy="25"/>
            </a:xfrm>
            <a:prstGeom prst="line">
              <a:avLst/>
            </a:prstGeom>
            <a:ln w="28575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任意多边形 11"/>
            <p:cNvSpPr/>
            <p:nvPr/>
          </p:nvSpPr>
          <p:spPr>
            <a:xfrm flipV="1">
              <a:off x="956" y="9549"/>
              <a:ext cx="480" cy="465"/>
            </a:xfrm>
            <a:custGeom>
              <a:avLst/>
              <a:gdLst>
                <a:gd name="connisteX0" fmla="*/ 304800 w 304800"/>
                <a:gd name="connsiteY0" fmla="*/ 0 h 295275"/>
                <a:gd name="connisteX1" fmla="*/ 0 w 304800"/>
                <a:gd name="connsiteY1" fmla="*/ 295275 h 295275"/>
                <a:gd name="connisteX2" fmla="*/ -1246505 w 304800"/>
                <a:gd name="connsiteY2" fmla="*/ 9525 h 2952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04800" h="295275">
                  <a:moveTo>
                    <a:pt x="304800" y="0"/>
                  </a:moveTo>
                  <a:cubicBezTo>
                    <a:pt x="268605" y="64770"/>
                    <a:pt x="310515" y="293370"/>
                    <a:pt x="0" y="295275"/>
                  </a:cubicBezTo>
                </a:path>
              </a:pathLst>
            </a:cu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flipH="1">
              <a:off x="17701" y="936"/>
              <a:ext cx="480" cy="465"/>
            </a:xfrm>
            <a:custGeom>
              <a:avLst/>
              <a:gdLst>
                <a:gd name="connisteX0" fmla="*/ 304800 w 304800"/>
                <a:gd name="connsiteY0" fmla="*/ 0 h 295275"/>
                <a:gd name="connisteX1" fmla="*/ 0 w 304800"/>
                <a:gd name="connsiteY1" fmla="*/ 295275 h 295275"/>
                <a:gd name="connisteX2" fmla="*/ -1246505 w 304800"/>
                <a:gd name="connsiteY2" fmla="*/ 9525 h 2952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04800" h="295275">
                  <a:moveTo>
                    <a:pt x="304800" y="0"/>
                  </a:moveTo>
                  <a:cubicBezTo>
                    <a:pt x="268605" y="64770"/>
                    <a:pt x="310515" y="293370"/>
                    <a:pt x="0" y="295275"/>
                  </a:cubicBezTo>
                </a:path>
              </a:pathLst>
            </a:cu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H="1" flipV="1">
              <a:off x="17722" y="9536"/>
              <a:ext cx="480" cy="465"/>
            </a:xfrm>
            <a:custGeom>
              <a:avLst/>
              <a:gdLst>
                <a:gd name="connisteX0" fmla="*/ 304800 w 304800"/>
                <a:gd name="connsiteY0" fmla="*/ 0 h 295275"/>
                <a:gd name="connisteX1" fmla="*/ 0 w 304800"/>
                <a:gd name="connsiteY1" fmla="*/ 295275 h 295275"/>
                <a:gd name="connisteX2" fmla="*/ -1246505 w 304800"/>
                <a:gd name="connsiteY2" fmla="*/ 9525 h 2952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04800" h="295275">
                  <a:moveTo>
                    <a:pt x="304800" y="0"/>
                  </a:moveTo>
                  <a:cubicBezTo>
                    <a:pt x="268605" y="64770"/>
                    <a:pt x="310515" y="293370"/>
                    <a:pt x="0" y="295275"/>
                  </a:cubicBezTo>
                </a:path>
              </a:pathLst>
            </a:cu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536065" y="3002280"/>
            <a:ext cx="9354185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5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  YOU   FOR  LISTENING!</a:t>
            </a:r>
            <a:endParaRPr lang="en-US" altLang="zh-CN" sz="55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1"/>
          <p:cNvPicPr>
            <a:picLocks noChangeAspect="1"/>
          </p:cNvPicPr>
          <p:nvPr/>
        </p:nvPicPr>
        <p:blipFill>
          <a:blip r:embed="rId1"/>
          <a:srcRect l="2223" t="2376" r="2373" b="2510"/>
          <a:stretch>
            <a:fillRect/>
          </a:stretch>
        </p:blipFill>
        <p:spPr>
          <a:xfrm rot="5400000" flipV="1">
            <a:off x="2661285" y="-2672080"/>
            <a:ext cx="6868160" cy="12191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16" h="19174">
                <a:moveTo>
                  <a:pt x="0" y="0"/>
                </a:moveTo>
                <a:lnTo>
                  <a:pt x="0" y="19174"/>
                </a:lnTo>
                <a:lnTo>
                  <a:pt x="10816" y="19174"/>
                </a:lnTo>
                <a:lnTo>
                  <a:pt x="1081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任意多边形 2"/>
          <p:cNvSpPr/>
          <p:nvPr/>
        </p:nvSpPr>
        <p:spPr>
          <a:xfrm>
            <a:off x="542925" y="457200"/>
            <a:ext cx="11106150" cy="59436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490" h="9360">
                <a:moveTo>
                  <a:pt x="1014" y="0"/>
                </a:moveTo>
                <a:lnTo>
                  <a:pt x="16670" y="0"/>
                </a:lnTo>
                <a:cubicBezTo>
                  <a:pt x="16696" y="448"/>
                  <a:pt x="17196" y="958"/>
                  <a:pt x="17490" y="1046"/>
                </a:cubicBezTo>
                <a:lnTo>
                  <a:pt x="17490" y="8227"/>
                </a:lnTo>
                <a:cubicBezTo>
                  <a:pt x="17036" y="8399"/>
                  <a:pt x="16688" y="8920"/>
                  <a:pt x="16658" y="9360"/>
                </a:cubicBezTo>
                <a:lnTo>
                  <a:pt x="1026" y="9360"/>
                </a:lnTo>
                <a:cubicBezTo>
                  <a:pt x="1006" y="8769"/>
                  <a:pt x="430" y="8246"/>
                  <a:pt x="0" y="8159"/>
                </a:cubicBezTo>
                <a:lnTo>
                  <a:pt x="0" y="1114"/>
                </a:lnTo>
                <a:cubicBezTo>
                  <a:pt x="544" y="1043"/>
                  <a:pt x="1012" y="309"/>
                  <a:pt x="1014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>
            <a:outerShdw blurRad="63500" dist="254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574165" y="2100580"/>
            <a:ext cx="1931670" cy="2646680"/>
            <a:chOff x="1069" y="2849"/>
            <a:chExt cx="3042" cy="4168"/>
          </a:xfrm>
        </p:grpSpPr>
        <p:sp>
          <p:nvSpPr>
            <p:cNvPr id="10" name="文本框 9"/>
            <p:cNvSpPr txBox="1"/>
            <p:nvPr/>
          </p:nvSpPr>
          <p:spPr>
            <a:xfrm>
              <a:off x="1069" y="2849"/>
              <a:ext cx="2472" cy="208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p>
              <a:r>
                <a:rPr lang="zh-CN" altLang="zh-CN" sz="8000" b="1">
                  <a:solidFill>
                    <a:srgbClr val="13717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目</a:t>
              </a:r>
              <a:endParaRPr lang="zh-CN" altLang="zh-CN" sz="8000" b="1">
                <a:solidFill>
                  <a:srgbClr val="137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39" y="4451"/>
              <a:ext cx="2472" cy="256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p>
              <a:r>
                <a:rPr lang="zh-CN" altLang="zh-CN" sz="10000" b="1">
                  <a:solidFill>
                    <a:srgbClr val="13717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录</a:t>
              </a:r>
              <a:endParaRPr lang="zh-CN" altLang="zh-CN" sz="10000" b="1">
                <a:solidFill>
                  <a:srgbClr val="137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26" y="4651"/>
              <a:ext cx="869" cy="230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en-US" altLang="zh-CN" sz="2400" b="1">
                  <a:solidFill>
                    <a:srgbClr val="13717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CONTENTS</a:t>
              </a:r>
              <a:endParaRPr lang="en-US" altLang="zh-CN" sz="2400" b="1">
                <a:solidFill>
                  <a:srgbClr val="137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571365" y="1701165"/>
            <a:ext cx="2724785" cy="571500"/>
            <a:chOff x="6239" y="2553"/>
            <a:chExt cx="4291" cy="900"/>
          </a:xfrm>
        </p:grpSpPr>
        <p:grpSp>
          <p:nvGrpSpPr>
            <p:cNvPr id="16" name="组合 15"/>
            <p:cNvGrpSpPr/>
            <p:nvPr/>
          </p:nvGrpSpPr>
          <p:grpSpPr>
            <a:xfrm>
              <a:off x="6239" y="2553"/>
              <a:ext cx="1110" cy="900"/>
              <a:chOff x="6239" y="2592"/>
              <a:chExt cx="1110" cy="9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239" y="2592"/>
                <a:ext cx="900" cy="900"/>
              </a:xfrm>
              <a:prstGeom prst="ellipse">
                <a:avLst/>
              </a:prstGeom>
              <a:noFill/>
              <a:ln w="38100" cmpd="sng">
                <a:solidFill>
                  <a:schemeClr val="accent1">
                    <a:shade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269" y="2640"/>
                <a:ext cx="108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b="1">
                    <a:solidFill>
                      <a:srgbClr val="13717B"/>
                    </a:solidFill>
                  </a:rPr>
                  <a:t>01</a:t>
                </a:r>
                <a:endParaRPr lang="en-US" altLang="zh-CN" sz="2800" b="1">
                  <a:solidFill>
                    <a:srgbClr val="13717B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350" y="2640"/>
              <a:ext cx="318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b="1">
                  <a:solidFill>
                    <a:srgbClr val="13717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工作内容回顾</a:t>
              </a:r>
              <a:endParaRPr lang="zh-CN" altLang="en-US" sz="2400" b="1">
                <a:solidFill>
                  <a:srgbClr val="13717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1365" y="2673350"/>
            <a:ext cx="2724785" cy="571500"/>
            <a:chOff x="6239" y="2553"/>
            <a:chExt cx="4291" cy="9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239" y="2553"/>
              <a:ext cx="1111" cy="900"/>
              <a:chOff x="6239" y="2592"/>
              <a:chExt cx="1111" cy="9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239" y="2592"/>
                <a:ext cx="900" cy="900"/>
              </a:xfrm>
              <a:prstGeom prst="ellipse">
                <a:avLst/>
              </a:prstGeom>
              <a:noFill/>
              <a:ln w="38100" cmpd="sng">
                <a:solidFill>
                  <a:schemeClr val="accent1">
                    <a:shade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269" y="2640"/>
                <a:ext cx="108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b="1">
                    <a:solidFill>
                      <a:srgbClr val="13717B"/>
                    </a:solidFill>
                  </a:rPr>
                  <a:t>02</a:t>
                </a:r>
                <a:endParaRPr lang="en-US" altLang="zh-CN" sz="2800" b="1">
                  <a:solidFill>
                    <a:srgbClr val="13717B"/>
                  </a:solidFill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350" y="2640"/>
              <a:ext cx="318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 b="1">
                  <a:solidFill>
                    <a:srgbClr val="13717B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市场数据分析</a:t>
              </a:r>
              <a:endParaRPr lang="zh-CN" altLang="en-US" sz="2400" b="1">
                <a:solidFill>
                  <a:srgbClr val="13717B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71365" y="3645535"/>
            <a:ext cx="3030855" cy="571500"/>
            <a:chOff x="6239" y="2553"/>
            <a:chExt cx="4773" cy="900"/>
          </a:xfrm>
        </p:grpSpPr>
        <p:grpSp>
          <p:nvGrpSpPr>
            <p:cNvPr id="30" name="组合 29"/>
            <p:cNvGrpSpPr/>
            <p:nvPr/>
          </p:nvGrpSpPr>
          <p:grpSpPr>
            <a:xfrm>
              <a:off x="6239" y="2553"/>
              <a:ext cx="1111" cy="900"/>
              <a:chOff x="6239" y="2592"/>
              <a:chExt cx="1111" cy="90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239" y="2592"/>
                <a:ext cx="900" cy="900"/>
              </a:xfrm>
              <a:prstGeom prst="ellipse">
                <a:avLst/>
              </a:prstGeom>
              <a:noFill/>
              <a:ln w="38100" cmpd="sng">
                <a:solidFill>
                  <a:schemeClr val="accent1">
                    <a:shade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269" y="2640"/>
                <a:ext cx="108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b="1">
                    <a:solidFill>
                      <a:srgbClr val="13717B"/>
                    </a:solidFill>
                  </a:rPr>
                  <a:t>03</a:t>
                </a:r>
                <a:endParaRPr lang="en-US" altLang="zh-CN" sz="2800" b="1">
                  <a:solidFill>
                    <a:srgbClr val="13717B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7350" y="2640"/>
              <a:ext cx="366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 b="1">
                  <a:solidFill>
                    <a:srgbClr val="13717B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需要解决的问题</a:t>
              </a:r>
              <a:endParaRPr lang="zh-CN" altLang="en-US" sz="2400" b="1">
                <a:solidFill>
                  <a:srgbClr val="13717B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571365" y="4617720"/>
            <a:ext cx="3030855" cy="571500"/>
            <a:chOff x="6239" y="2553"/>
            <a:chExt cx="4773" cy="900"/>
          </a:xfrm>
        </p:grpSpPr>
        <p:grpSp>
          <p:nvGrpSpPr>
            <p:cNvPr id="35" name="组合 34"/>
            <p:cNvGrpSpPr/>
            <p:nvPr/>
          </p:nvGrpSpPr>
          <p:grpSpPr>
            <a:xfrm>
              <a:off x="6239" y="2553"/>
              <a:ext cx="1111" cy="900"/>
              <a:chOff x="6239" y="2592"/>
              <a:chExt cx="1111" cy="9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6239" y="2592"/>
                <a:ext cx="900" cy="900"/>
              </a:xfrm>
              <a:prstGeom prst="ellipse">
                <a:avLst/>
              </a:prstGeom>
              <a:noFill/>
              <a:ln w="38100" cmpd="sng">
                <a:solidFill>
                  <a:schemeClr val="accent1">
                    <a:shade val="5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269" y="2640"/>
                <a:ext cx="108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800" b="1">
                    <a:solidFill>
                      <a:srgbClr val="13717B"/>
                    </a:solidFill>
                  </a:rPr>
                  <a:t>04</a:t>
                </a:r>
                <a:endParaRPr lang="en-US" altLang="zh-CN" sz="2800" b="1">
                  <a:solidFill>
                    <a:srgbClr val="13717B"/>
                  </a:solidFill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7350" y="2640"/>
              <a:ext cx="366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 b="1">
                  <a:solidFill>
                    <a:srgbClr val="13717B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本年度工作计划</a:t>
              </a:r>
              <a:endParaRPr lang="zh-CN" altLang="en-US" sz="2400" b="1">
                <a:solidFill>
                  <a:srgbClr val="13717B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1"/>
          <p:cNvPicPr>
            <a:picLocks noChangeAspect="1"/>
          </p:cNvPicPr>
          <p:nvPr/>
        </p:nvPicPr>
        <p:blipFill>
          <a:blip r:embed="rId1"/>
          <a:srcRect l="2223" t="2376" r="2373" b="2510"/>
          <a:stretch>
            <a:fillRect/>
          </a:stretch>
        </p:blipFill>
        <p:spPr>
          <a:xfrm rot="5400000" flipV="1">
            <a:off x="2661285" y="-2672080"/>
            <a:ext cx="6868160" cy="12191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16" h="19174">
                <a:moveTo>
                  <a:pt x="0" y="0"/>
                </a:moveTo>
                <a:lnTo>
                  <a:pt x="0" y="19174"/>
                </a:lnTo>
                <a:lnTo>
                  <a:pt x="10816" y="19174"/>
                </a:lnTo>
                <a:lnTo>
                  <a:pt x="10816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7" name="组合 26"/>
          <p:cNvGrpSpPr/>
          <p:nvPr/>
        </p:nvGrpSpPr>
        <p:grpSpPr>
          <a:xfrm>
            <a:off x="15240" y="-22225"/>
            <a:ext cx="3045460" cy="6875780"/>
            <a:chOff x="0" y="-59"/>
            <a:chExt cx="4796" cy="10828"/>
          </a:xfrm>
        </p:grpSpPr>
        <p:sp>
          <p:nvSpPr>
            <p:cNvPr id="2" name="矩形 1"/>
            <p:cNvSpPr/>
            <p:nvPr/>
          </p:nvSpPr>
          <p:spPr>
            <a:xfrm>
              <a:off x="0" y="-59"/>
              <a:ext cx="4796" cy="10829"/>
            </a:xfrm>
            <a:prstGeom prst="rect">
              <a:avLst/>
            </a:prstGeom>
            <a:solidFill>
              <a:srgbClr val="13717B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49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/>
                  </a:solidFill>
                </a:rPr>
                <a:t>1</a:t>
              </a:r>
              <a:endParaRPr lang="en-US" altLang="zh-CN" sz="2000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17" y="7315"/>
              <a:ext cx="3180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工作内容回顾</a:t>
              </a:r>
              <a:endPara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037205" y="-23495"/>
            <a:ext cx="3069590" cy="6894830"/>
            <a:chOff x="4759" y="-37"/>
            <a:chExt cx="4834" cy="10858"/>
          </a:xfrm>
        </p:grpSpPr>
        <p:sp>
          <p:nvSpPr>
            <p:cNvPr id="13" name="矩形 12"/>
            <p:cNvSpPr/>
            <p:nvPr/>
          </p:nvSpPr>
          <p:spPr>
            <a:xfrm>
              <a:off x="4759" y="-37"/>
              <a:ext cx="4834" cy="10858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036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604" y="7315"/>
              <a:ext cx="3180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zh-CN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市场数据分析</a:t>
              </a:r>
              <a:endParaRPr lang="zh-CN" altLang="zh-CN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01080" y="-22225"/>
            <a:ext cx="3045460" cy="6894830"/>
            <a:chOff x="9608" y="-59"/>
            <a:chExt cx="4796" cy="10858"/>
          </a:xfrm>
        </p:grpSpPr>
        <p:sp>
          <p:nvSpPr>
            <p:cNvPr id="14" name="矩形 13"/>
            <p:cNvSpPr/>
            <p:nvPr/>
          </p:nvSpPr>
          <p:spPr>
            <a:xfrm>
              <a:off x="9608" y="-59"/>
              <a:ext cx="4796" cy="10858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848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3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175" y="7315"/>
              <a:ext cx="3662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需要解决的问题</a:t>
              </a:r>
              <a:endParaRPr lang="zh-CN" altLang="en-US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46540" y="-23495"/>
            <a:ext cx="3045460" cy="6894830"/>
            <a:chOff x="14404" y="-37"/>
            <a:chExt cx="4796" cy="10858"/>
          </a:xfrm>
        </p:grpSpPr>
        <p:sp>
          <p:nvSpPr>
            <p:cNvPr id="15" name="矩形 14"/>
            <p:cNvSpPr/>
            <p:nvPr/>
          </p:nvSpPr>
          <p:spPr>
            <a:xfrm>
              <a:off x="14404" y="-37"/>
              <a:ext cx="4796" cy="10858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644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4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001" y="7315"/>
              <a:ext cx="3662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本年度工作计划</a:t>
              </a:r>
              <a:endParaRPr lang="zh-CN" altLang="en-US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3044825" y="-42545"/>
            <a:ext cx="15875" cy="693420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084570" y="-47625"/>
            <a:ext cx="21590" cy="693547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130665" y="-42545"/>
            <a:ext cx="15875" cy="693420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9050" y="-19050"/>
            <a:ext cx="12230100" cy="6896100"/>
          </a:xfrm>
          <a:prstGeom prst="rect">
            <a:avLst/>
          </a:prstGeom>
          <a:solidFill>
            <a:srgbClr val="1C7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52900" y="1038225"/>
            <a:ext cx="8058150" cy="4781550"/>
          </a:xfrm>
          <a:prstGeom prst="rect">
            <a:avLst/>
          </a:prstGeom>
          <a:solidFill>
            <a:srgbClr val="CAF5F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81635" y="1420495"/>
            <a:ext cx="4438015" cy="3980180"/>
            <a:chOff x="4921" y="2936"/>
            <a:chExt cx="6628" cy="5860"/>
          </a:xfrm>
        </p:grpSpPr>
        <p:pic>
          <p:nvPicPr>
            <p:cNvPr id="9" name="Picture 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8"/>
            <a:stretch>
              <a:fillRect/>
            </a:stretch>
          </p:blipFill>
          <p:spPr>
            <a:xfrm>
              <a:off x="4921" y="2936"/>
              <a:ext cx="6628" cy="5860"/>
            </a:xfrm>
            <a:prstGeom prst="rect">
              <a:avLst/>
            </a:prstGeom>
            <a:effectLst>
              <a:reflection blurRad="6350" endPos="14000" dir="5400000" sy="-100000" algn="bl" rotWithShape="0"/>
            </a:effectLst>
          </p:spPr>
        </p:pic>
        <p:pic>
          <p:nvPicPr>
            <p:cNvPr id="7" name="图片 6" descr="86768 (30)"/>
            <p:cNvPicPr>
              <a:picLocks noChangeAspect="1"/>
            </p:cNvPicPr>
            <p:nvPr/>
          </p:nvPicPr>
          <p:blipFill>
            <a:blip r:embed="rId2"/>
            <a:srcRect l="4145" t="5067" r="3867" b="4697"/>
            <a:stretch>
              <a:fillRect/>
            </a:stretch>
          </p:blipFill>
          <p:spPr>
            <a:xfrm>
              <a:off x="5190" y="3270"/>
              <a:ext cx="5970" cy="39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0" h="3900">
                  <a:moveTo>
                    <a:pt x="0" y="0"/>
                  </a:moveTo>
                  <a:lnTo>
                    <a:pt x="5970" y="0"/>
                  </a:lnTo>
                  <a:lnTo>
                    <a:pt x="5970" y="3900"/>
                  </a:lnTo>
                  <a:lnTo>
                    <a:pt x="0" y="39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11" name="透明"/>
            <p:cNvSpPr/>
            <p:nvPr/>
          </p:nvSpPr>
          <p:spPr bwMode="auto">
            <a:xfrm>
              <a:off x="8140" y="3300"/>
              <a:ext cx="3056" cy="3825"/>
            </a:xfrm>
            <a:custGeom>
              <a:avLst/>
              <a:gdLst>
                <a:gd name="T0" fmla="*/ 1682 w 1682"/>
                <a:gd name="T1" fmla="*/ 0 h 2069"/>
                <a:gd name="T2" fmla="*/ 789 w 1682"/>
                <a:gd name="T3" fmla="*/ 0 h 2069"/>
                <a:gd name="T4" fmla="*/ 0 w 1682"/>
                <a:gd name="T5" fmla="*/ 2069 h 2069"/>
                <a:gd name="T6" fmla="*/ 1682 w 1682"/>
                <a:gd name="T7" fmla="*/ 2069 h 2069"/>
                <a:gd name="T8" fmla="*/ 1682 w 1682"/>
                <a:gd name="T9" fmla="*/ 0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2069">
                  <a:moveTo>
                    <a:pt x="1682" y="0"/>
                  </a:moveTo>
                  <a:lnTo>
                    <a:pt x="789" y="0"/>
                  </a:lnTo>
                  <a:lnTo>
                    <a:pt x="0" y="2069"/>
                  </a:lnTo>
                  <a:lnTo>
                    <a:pt x="1682" y="2069"/>
                  </a:lnTo>
                  <a:lnTo>
                    <a:pt x="1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2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214620" y="1642745"/>
            <a:ext cx="6240780" cy="829310"/>
            <a:chOff x="8212" y="2407"/>
            <a:chExt cx="9828" cy="1306"/>
          </a:xfrm>
        </p:grpSpPr>
        <p:sp>
          <p:nvSpPr>
            <p:cNvPr id="24" name="文本框 21"/>
            <p:cNvSpPr txBox="1"/>
            <p:nvPr/>
          </p:nvSpPr>
          <p:spPr>
            <a:xfrm>
              <a:off x="8888" y="2407"/>
              <a:ext cx="9153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212" y="2770"/>
              <a:ext cx="652" cy="580"/>
              <a:chOff x="8190" y="3088"/>
              <a:chExt cx="652" cy="58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8261" y="3123"/>
                <a:ext cx="510" cy="510"/>
              </a:xfrm>
              <a:prstGeom prst="rect">
                <a:avLst/>
              </a:prstGeom>
              <a:noFill/>
              <a:ln>
                <a:solidFill>
                  <a:srgbClr val="1C7E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0" y="3088"/>
                <a:ext cx="652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chemeClr val="tx1"/>
                    </a:solidFill>
                  </a:rPr>
                  <a:t>01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5214620" y="2990850"/>
            <a:ext cx="6240780" cy="829310"/>
            <a:chOff x="8212" y="4530"/>
            <a:chExt cx="9828" cy="1306"/>
          </a:xfrm>
        </p:grpSpPr>
        <p:sp>
          <p:nvSpPr>
            <p:cNvPr id="17" name="文本框 21"/>
            <p:cNvSpPr txBox="1"/>
            <p:nvPr/>
          </p:nvSpPr>
          <p:spPr>
            <a:xfrm>
              <a:off x="8888" y="4530"/>
              <a:ext cx="9153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8212" y="4893"/>
              <a:ext cx="652" cy="580"/>
              <a:chOff x="8190" y="3088"/>
              <a:chExt cx="652" cy="58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8261" y="3123"/>
                <a:ext cx="510" cy="510"/>
              </a:xfrm>
              <a:prstGeom prst="rect">
                <a:avLst/>
              </a:prstGeom>
              <a:noFill/>
              <a:ln>
                <a:solidFill>
                  <a:srgbClr val="1C7E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0" y="3088"/>
                <a:ext cx="652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chemeClr val="tx1"/>
                    </a:solidFill>
                  </a:rPr>
                  <a:t>02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5214620" y="4291965"/>
            <a:ext cx="6240780" cy="829310"/>
            <a:chOff x="8212" y="6579"/>
            <a:chExt cx="9828" cy="1306"/>
          </a:xfrm>
        </p:grpSpPr>
        <p:sp>
          <p:nvSpPr>
            <p:cNvPr id="21" name="文本框 21"/>
            <p:cNvSpPr txBox="1"/>
            <p:nvPr/>
          </p:nvSpPr>
          <p:spPr>
            <a:xfrm>
              <a:off x="8888" y="6579"/>
              <a:ext cx="9153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212" y="6942"/>
              <a:ext cx="652" cy="580"/>
              <a:chOff x="8190" y="3088"/>
              <a:chExt cx="652" cy="58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8261" y="3123"/>
                <a:ext cx="510" cy="510"/>
              </a:xfrm>
              <a:prstGeom prst="rect">
                <a:avLst/>
              </a:prstGeom>
              <a:noFill/>
              <a:ln>
                <a:solidFill>
                  <a:srgbClr val="1C7E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8190" y="3088"/>
                <a:ext cx="652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chemeClr val="tx1"/>
                    </a:solidFill>
                  </a:rPr>
                  <a:t>03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9050" y="-19050"/>
            <a:ext cx="12230100" cy="6896100"/>
          </a:xfrm>
          <a:prstGeom prst="rect">
            <a:avLst/>
          </a:prstGeom>
          <a:solidFill>
            <a:srgbClr val="1C7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257300" y="666750"/>
            <a:ext cx="3684270" cy="2426970"/>
            <a:chOff x="1860" y="810"/>
            <a:chExt cx="5802" cy="3822"/>
          </a:xfrm>
        </p:grpSpPr>
        <p:grpSp>
          <p:nvGrpSpPr>
            <p:cNvPr id="16" name="组合 15"/>
            <p:cNvGrpSpPr/>
            <p:nvPr/>
          </p:nvGrpSpPr>
          <p:grpSpPr>
            <a:xfrm>
              <a:off x="1860" y="810"/>
              <a:ext cx="5802" cy="3822"/>
              <a:chOff x="1440" y="540"/>
              <a:chExt cx="6330" cy="416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440" y="1109"/>
                <a:ext cx="6331" cy="36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2160" y="540"/>
                <a:ext cx="4800" cy="1080"/>
              </a:xfrm>
              <a:prstGeom prst="roundRect">
                <a:avLst/>
              </a:prstGeom>
              <a:solidFill>
                <a:srgbClr val="BD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361" y="970"/>
              <a:ext cx="22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请输入标题</a:t>
              </a:r>
              <a:endParaRPr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文本框 21"/>
            <p:cNvSpPr txBox="1"/>
            <p:nvPr/>
          </p:nvSpPr>
          <p:spPr>
            <a:xfrm>
              <a:off x="2095" y="2039"/>
              <a:ext cx="5088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385050" y="666750"/>
            <a:ext cx="3684270" cy="2409190"/>
            <a:chOff x="11510" y="720"/>
            <a:chExt cx="5802" cy="3794"/>
          </a:xfrm>
        </p:grpSpPr>
        <p:grpSp>
          <p:nvGrpSpPr>
            <p:cNvPr id="17" name="组合 16"/>
            <p:cNvGrpSpPr/>
            <p:nvPr/>
          </p:nvGrpSpPr>
          <p:grpSpPr>
            <a:xfrm>
              <a:off x="11510" y="720"/>
              <a:ext cx="5803" cy="3795"/>
              <a:chOff x="11510" y="540"/>
              <a:chExt cx="6330" cy="4139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1510" y="1079"/>
                <a:ext cx="6331" cy="36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12275" y="540"/>
                <a:ext cx="4800" cy="1080"/>
              </a:xfrm>
              <a:prstGeom prst="roundRect">
                <a:avLst/>
              </a:prstGeom>
              <a:solidFill>
                <a:srgbClr val="BD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3447" y="970"/>
              <a:ext cx="22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请输入标题</a:t>
              </a:r>
              <a:endParaRPr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文本框 21"/>
            <p:cNvSpPr txBox="1"/>
            <p:nvPr/>
          </p:nvSpPr>
          <p:spPr>
            <a:xfrm>
              <a:off x="12003" y="2038"/>
              <a:ext cx="5088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57300" y="3822700"/>
            <a:ext cx="3684270" cy="2388870"/>
            <a:chOff x="1860" y="5690"/>
            <a:chExt cx="5802" cy="3762"/>
          </a:xfrm>
        </p:grpSpPr>
        <p:grpSp>
          <p:nvGrpSpPr>
            <p:cNvPr id="19" name="组合 18"/>
            <p:cNvGrpSpPr/>
            <p:nvPr/>
          </p:nvGrpSpPr>
          <p:grpSpPr>
            <a:xfrm>
              <a:off x="1860" y="5690"/>
              <a:ext cx="5802" cy="3762"/>
              <a:chOff x="1440" y="5420"/>
              <a:chExt cx="6330" cy="410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40" y="5924"/>
                <a:ext cx="6331" cy="36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2160" y="5420"/>
                <a:ext cx="4800" cy="1080"/>
              </a:xfrm>
              <a:prstGeom prst="roundRect">
                <a:avLst/>
              </a:prstGeom>
              <a:solidFill>
                <a:srgbClr val="BD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3377" y="5850"/>
              <a:ext cx="22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请输入标题</a:t>
              </a:r>
              <a:endParaRPr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文本框 21"/>
            <p:cNvSpPr txBox="1"/>
            <p:nvPr/>
          </p:nvSpPr>
          <p:spPr>
            <a:xfrm>
              <a:off x="2176" y="7068"/>
              <a:ext cx="5088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385050" y="3822700"/>
            <a:ext cx="3684270" cy="2388870"/>
            <a:chOff x="11510" y="5600"/>
            <a:chExt cx="5802" cy="3762"/>
          </a:xfrm>
        </p:grpSpPr>
        <p:grpSp>
          <p:nvGrpSpPr>
            <p:cNvPr id="18" name="组合 17"/>
            <p:cNvGrpSpPr/>
            <p:nvPr/>
          </p:nvGrpSpPr>
          <p:grpSpPr>
            <a:xfrm>
              <a:off x="11510" y="5600"/>
              <a:ext cx="5802" cy="3762"/>
              <a:chOff x="11510" y="5420"/>
              <a:chExt cx="6330" cy="410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1510" y="5924"/>
                <a:ext cx="6331" cy="36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2275" y="5420"/>
                <a:ext cx="4800" cy="1080"/>
              </a:xfrm>
              <a:prstGeom prst="roundRect">
                <a:avLst/>
              </a:prstGeom>
              <a:solidFill>
                <a:srgbClr val="BD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3447" y="5884"/>
              <a:ext cx="22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请输入标题</a:t>
              </a:r>
              <a:endParaRPr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文本框 21"/>
            <p:cNvSpPr txBox="1"/>
            <p:nvPr/>
          </p:nvSpPr>
          <p:spPr>
            <a:xfrm>
              <a:off x="11868" y="6859"/>
              <a:ext cx="5088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请替换文字内容，添加相关标题，修改文字内容，也可以直接复制你的内容到此。</a:t>
              </a:r>
              <a:endPara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081270" y="3251835"/>
            <a:ext cx="539115" cy="860425"/>
            <a:chOff x="8002" y="5121"/>
            <a:chExt cx="849" cy="1355"/>
          </a:xfrm>
        </p:grpSpPr>
        <p:cxnSp>
          <p:nvCxnSpPr>
            <p:cNvPr id="29" name="直接箭头连接符 28"/>
            <p:cNvCxnSpPr/>
            <p:nvPr/>
          </p:nvCxnSpPr>
          <p:spPr>
            <a:xfrm flipH="1" flipV="1">
              <a:off x="8002" y="5121"/>
              <a:ext cx="813" cy="578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8041" y="5900"/>
              <a:ext cx="811" cy="576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6790690" y="3255645"/>
            <a:ext cx="514350" cy="894715"/>
            <a:chOff x="10694" y="5127"/>
            <a:chExt cx="810" cy="1409"/>
          </a:xfrm>
        </p:grpSpPr>
        <p:cxnSp>
          <p:nvCxnSpPr>
            <p:cNvPr id="31" name="直接箭头连接符 30"/>
            <p:cNvCxnSpPr/>
            <p:nvPr/>
          </p:nvCxnSpPr>
          <p:spPr>
            <a:xfrm>
              <a:off x="10694" y="5960"/>
              <a:ext cx="811" cy="576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10694" y="5127"/>
              <a:ext cx="811" cy="576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690235" y="3217545"/>
            <a:ext cx="1029970" cy="1029970"/>
            <a:chOff x="8965" y="5067"/>
            <a:chExt cx="1622" cy="1622"/>
          </a:xfrm>
        </p:grpSpPr>
        <p:sp>
          <p:nvSpPr>
            <p:cNvPr id="5" name="任意多边形 4"/>
            <p:cNvSpPr/>
            <p:nvPr/>
          </p:nvSpPr>
          <p:spPr>
            <a:xfrm>
              <a:off x="8965" y="5067"/>
              <a:ext cx="1623" cy="162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770" h="1770">
                  <a:moveTo>
                    <a:pt x="0" y="885"/>
                  </a:moveTo>
                  <a:cubicBezTo>
                    <a:pt x="-15" y="388"/>
                    <a:pt x="439" y="-12"/>
                    <a:pt x="885" y="0"/>
                  </a:cubicBezTo>
                  <a:cubicBezTo>
                    <a:pt x="1381" y="-15"/>
                    <a:pt x="1781" y="439"/>
                    <a:pt x="1769" y="885"/>
                  </a:cubicBezTo>
                  <a:cubicBezTo>
                    <a:pt x="1784" y="1381"/>
                    <a:pt x="1330" y="1781"/>
                    <a:pt x="885" y="1769"/>
                  </a:cubicBezTo>
                  <a:cubicBezTo>
                    <a:pt x="388" y="1784"/>
                    <a:pt x="-12" y="1330"/>
                    <a:pt x="0" y="885"/>
                  </a:cubicBezTo>
                  <a:close/>
                  <a:moveTo>
                    <a:pt x="270" y="885"/>
                  </a:moveTo>
                  <a:cubicBezTo>
                    <a:pt x="259" y="539"/>
                    <a:pt x="575" y="261"/>
                    <a:pt x="885" y="270"/>
                  </a:cubicBezTo>
                  <a:cubicBezTo>
                    <a:pt x="1230" y="259"/>
                    <a:pt x="1508" y="575"/>
                    <a:pt x="1500" y="885"/>
                  </a:cubicBezTo>
                  <a:cubicBezTo>
                    <a:pt x="1510" y="1230"/>
                    <a:pt x="1194" y="1508"/>
                    <a:pt x="885" y="1500"/>
                  </a:cubicBezTo>
                  <a:cubicBezTo>
                    <a:pt x="539" y="1510"/>
                    <a:pt x="261" y="1194"/>
                    <a:pt x="270" y="8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" name="Freeform 445"/>
            <p:cNvSpPr>
              <a:spLocks noEditPoints="1"/>
            </p:cNvSpPr>
            <p:nvPr/>
          </p:nvSpPr>
          <p:spPr bwMode="auto">
            <a:xfrm>
              <a:off x="9420" y="5553"/>
              <a:ext cx="713" cy="627"/>
            </a:xfrm>
            <a:custGeom>
              <a:avLst/>
              <a:gdLst>
                <a:gd name="T0" fmla="*/ 120 w 250"/>
                <a:gd name="T1" fmla="*/ 218 h 218"/>
                <a:gd name="T2" fmla="*/ 20 w 250"/>
                <a:gd name="T3" fmla="*/ 217 h 218"/>
                <a:gd name="T4" fmla="*/ 7 w 250"/>
                <a:gd name="T5" fmla="*/ 209 h 218"/>
                <a:gd name="T6" fmla="*/ 0 w 250"/>
                <a:gd name="T7" fmla="*/ 195 h 218"/>
                <a:gd name="T8" fmla="*/ 0 w 250"/>
                <a:gd name="T9" fmla="*/ 67 h 218"/>
                <a:gd name="T10" fmla="*/ 4 w 250"/>
                <a:gd name="T11" fmla="*/ 53 h 218"/>
                <a:gd name="T12" fmla="*/ 16 w 250"/>
                <a:gd name="T13" fmla="*/ 44 h 218"/>
                <a:gd name="T14" fmla="*/ 43 w 250"/>
                <a:gd name="T15" fmla="*/ 41 h 218"/>
                <a:gd name="T16" fmla="*/ 52 w 250"/>
                <a:gd name="T17" fmla="*/ 18 h 218"/>
                <a:gd name="T18" fmla="*/ 64 w 250"/>
                <a:gd name="T19" fmla="*/ 6 h 218"/>
                <a:gd name="T20" fmla="*/ 83 w 250"/>
                <a:gd name="T21" fmla="*/ 0 h 218"/>
                <a:gd name="T22" fmla="*/ 169 w 250"/>
                <a:gd name="T23" fmla="*/ 0 h 218"/>
                <a:gd name="T24" fmla="*/ 189 w 250"/>
                <a:gd name="T25" fmla="*/ 9 h 218"/>
                <a:gd name="T26" fmla="*/ 198 w 250"/>
                <a:gd name="T27" fmla="*/ 22 h 218"/>
                <a:gd name="T28" fmla="*/ 222 w 250"/>
                <a:gd name="T29" fmla="*/ 41 h 218"/>
                <a:gd name="T30" fmla="*/ 238 w 250"/>
                <a:gd name="T31" fmla="*/ 46 h 218"/>
                <a:gd name="T32" fmla="*/ 247 w 250"/>
                <a:gd name="T33" fmla="*/ 58 h 218"/>
                <a:gd name="T34" fmla="*/ 250 w 250"/>
                <a:gd name="T35" fmla="*/ 189 h 218"/>
                <a:gd name="T36" fmla="*/ 247 w 250"/>
                <a:gd name="T37" fmla="*/ 200 h 218"/>
                <a:gd name="T38" fmla="*/ 238 w 250"/>
                <a:gd name="T39" fmla="*/ 213 h 218"/>
                <a:gd name="T40" fmla="*/ 222 w 250"/>
                <a:gd name="T41" fmla="*/ 218 h 218"/>
                <a:gd name="T42" fmla="*/ 124 w 250"/>
                <a:gd name="T43" fmla="*/ 52 h 218"/>
                <a:gd name="T44" fmla="*/ 98 w 250"/>
                <a:gd name="T45" fmla="*/ 57 h 218"/>
                <a:gd name="T46" fmla="*/ 77 w 250"/>
                <a:gd name="T47" fmla="*/ 67 h 218"/>
                <a:gd name="T48" fmla="*/ 55 w 250"/>
                <a:gd name="T49" fmla="*/ 100 h 218"/>
                <a:gd name="T50" fmla="*/ 51 w 250"/>
                <a:gd name="T51" fmla="*/ 122 h 218"/>
                <a:gd name="T52" fmla="*/ 56 w 250"/>
                <a:gd name="T53" fmla="*/ 156 h 218"/>
                <a:gd name="T54" fmla="*/ 72 w 250"/>
                <a:gd name="T55" fmla="*/ 179 h 218"/>
                <a:gd name="T56" fmla="*/ 92 w 250"/>
                <a:gd name="T57" fmla="*/ 191 h 218"/>
                <a:gd name="T58" fmla="*/ 124 w 250"/>
                <a:gd name="T59" fmla="*/ 197 h 218"/>
                <a:gd name="T60" fmla="*/ 147 w 250"/>
                <a:gd name="T61" fmla="*/ 195 h 218"/>
                <a:gd name="T62" fmla="*/ 170 w 250"/>
                <a:gd name="T63" fmla="*/ 183 h 218"/>
                <a:gd name="T64" fmla="*/ 186 w 250"/>
                <a:gd name="T65" fmla="*/ 167 h 218"/>
                <a:gd name="T66" fmla="*/ 196 w 250"/>
                <a:gd name="T67" fmla="*/ 132 h 218"/>
                <a:gd name="T68" fmla="*/ 196 w 250"/>
                <a:gd name="T69" fmla="*/ 111 h 218"/>
                <a:gd name="T70" fmla="*/ 181 w 250"/>
                <a:gd name="T71" fmla="*/ 78 h 218"/>
                <a:gd name="T72" fmla="*/ 159 w 250"/>
                <a:gd name="T73" fmla="*/ 59 h 218"/>
                <a:gd name="T74" fmla="*/ 134 w 250"/>
                <a:gd name="T75" fmla="*/ 52 h 218"/>
                <a:gd name="T76" fmla="*/ 125 w 250"/>
                <a:gd name="T77" fmla="*/ 182 h 218"/>
                <a:gd name="T78" fmla="*/ 102 w 250"/>
                <a:gd name="T79" fmla="*/ 178 h 218"/>
                <a:gd name="T80" fmla="*/ 77 w 250"/>
                <a:gd name="T81" fmla="*/ 157 h 218"/>
                <a:gd name="T82" fmla="*/ 68 w 250"/>
                <a:gd name="T83" fmla="*/ 124 h 218"/>
                <a:gd name="T84" fmla="*/ 72 w 250"/>
                <a:gd name="T85" fmla="*/ 102 h 218"/>
                <a:gd name="T86" fmla="*/ 92 w 250"/>
                <a:gd name="T87" fmla="*/ 78 h 218"/>
                <a:gd name="T88" fmla="*/ 125 w 250"/>
                <a:gd name="T89" fmla="*/ 67 h 218"/>
                <a:gd name="T90" fmla="*/ 147 w 250"/>
                <a:gd name="T91" fmla="*/ 72 h 218"/>
                <a:gd name="T92" fmla="*/ 172 w 250"/>
                <a:gd name="T93" fmla="*/ 93 h 218"/>
                <a:gd name="T94" fmla="*/ 182 w 250"/>
                <a:gd name="T95" fmla="*/ 124 h 218"/>
                <a:gd name="T96" fmla="*/ 177 w 250"/>
                <a:gd name="T97" fmla="*/ 146 h 218"/>
                <a:gd name="T98" fmla="*/ 156 w 250"/>
                <a:gd name="T99" fmla="*/ 172 h 218"/>
                <a:gd name="T100" fmla="*/ 125 w 250"/>
                <a:gd name="T101" fmla="*/ 18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0" h="218">
                  <a:moveTo>
                    <a:pt x="222" y="218"/>
                  </a:moveTo>
                  <a:lnTo>
                    <a:pt x="129" y="218"/>
                  </a:lnTo>
                  <a:lnTo>
                    <a:pt x="120" y="218"/>
                  </a:lnTo>
                  <a:lnTo>
                    <a:pt x="25" y="218"/>
                  </a:lnTo>
                  <a:lnTo>
                    <a:pt x="25" y="218"/>
                  </a:lnTo>
                  <a:lnTo>
                    <a:pt x="20" y="217"/>
                  </a:lnTo>
                  <a:lnTo>
                    <a:pt x="16" y="215"/>
                  </a:lnTo>
                  <a:lnTo>
                    <a:pt x="11" y="213"/>
                  </a:lnTo>
                  <a:lnTo>
                    <a:pt x="7" y="209"/>
                  </a:lnTo>
                  <a:lnTo>
                    <a:pt x="4" y="205"/>
                  </a:lnTo>
                  <a:lnTo>
                    <a:pt x="2" y="200"/>
                  </a:lnTo>
                  <a:lnTo>
                    <a:pt x="0" y="195"/>
                  </a:lnTo>
                  <a:lnTo>
                    <a:pt x="0" y="189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2"/>
                  </a:lnTo>
                  <a:lnTo>
                    <a:pt x="2" y="57"/>
                  </a:lnTo>
                  <a:lnTo>
                    <a:pt x="4" y="53"/>
                  </a:lnTo>
                  <a:lnTo>
                    <a:pt x="7" y="49"/>
                  </a:lnTo>
                  <a:lnTo>
                    <a:pt x="11" y="45"/>
                  </a:lnTo>
                  <a:lnTo>
                    <a:pt x="16" y="44"/>
                  </a:lnTo>
                  <a:lnTo>
                    <a:pt x="20" y="41"/>
                  </a:lnTo>
                  <a:lnTo>
                    <a:pt x="25" y="41"/>
                  </a:lnTo>
                  <a:lnTo>
                    <a:pt x="43" y="41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2" y="18"/>
                  </a:lnTo>
                  <a:lnTo>
                    <a:pt x="55" y="13"/>
                  </a:lnTo>
                  <a:lnTo>
                    <a:pt x="59" y="9"/>
                  </a:lnTo>
                  <a:lnTo>
                    <a:pt x="64" y="6"/>
                  </a:lnTo>
                  <a:lnTo>
                    <a:pt x="73" y="1"/>
                  </a:lnTo>
                  <a:lnTo>
                    <a:pt x="78" y="0"/>
                  </a:lnTo>
                  <a:lnTo>
                    <a:pt x="83" y="0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69" y="0"/>
                  </a:lnTo>
                  <a:lnTo>
                    <a:pt x="174" y="1"/>
                  </a:lnTo>
                  <a:lnTo>
                    <a:pt x="183" y="6"/>
                  </a:lnTo>
                  <a:lnTo>
                    <a:pt x="189" y="9"/>
                  </a:lnTo>
                  <a:lnTo>
                    <a:pt x="193" y="13"/>
                  </a:lnTo>
                  <a:lnTo>
                    <a:pt x="195" y="18"/>
                  </a:lnTo>
                  <a:lnTo>
                    <a:pt x="198" y="22"/>
                  </a:lnTo>
                  <a:lnTo>
                    <a:pt x="204" y="41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8" y="41"/>
                  </a:lnTo>
                  <a:lnTo>
                    <a:pt x="233" y="44"/>
                  </a:lnTo>
                  <a:lnTo>
                    <a:pt x="238" y="46"/>
                  </a:lnTo>
                  <a:lnTo>
                    <a:pt x="242" y="49"/>
                  </a:lnTo>
                  <a:lnTo>
                    <a:pt x="245" y="53"/>
                  </a:lnTo>
                  <a:lnTo>
                    <a:pt x="247" y="58"/>
                  </a:lnTo>
                  <a:lnTo>
                    <a:pt x="250" y="63"/>
                  </a:lnTo>
                  <a:lnTo>
                    <a:pt x="250" y="68"/>
                  </a:lnTo>
                  <a:lnTo>
                    <a:pt x="250" y="189"/>
                  </a:lnTo>
                  <a:lnTo>
                    <a:pt x="250" y="189"/>
                  </a:lnTo>
                  <a:lnTo>
                    <a:pt x="250" y="195"/>
                  </a:lnTo>
                  <a:lnTo>
                    <a:pt x="247" y="200"/>
                  </a:lnTo>
                  <a:lnTo>
                    <a:pt x="245" y="205"/>
                  </a:lnTo>
                  <a:lnTo>
                    <a:pt x="242" y="209"/>
                  </a:lnTo>
                  <a:lnTo>
                    <a:pt x="238" y="213"/>
                  </a:lnTo>
                  <a:lnTo>
                    <a:pt x="233" y="215"/>
                  </a:lnTo>
                  <a:lnTo>
                    <a:pt x="228" y="217"/>
                  </a:lnTo>
                  <a:lnTo>
                    <a:pt x="222" y="218"/>
                  </a:lnTo>
                  <a:lnTo>
                    <a:pt x="222" y="218"/>
                  </a:lnTo>
                  <a:close/>
                  <a:moveTo>
                    <a:pt x="124" y="52"/>
                  </a:moveTo>
                  <a:lnTo>
                    <a:pt x="124" y="52"/>
                  </a:lnTo>
                  <a:lnTo>
                    <a:pt x="115" y="52"/>
                  </a:lnTo>
                  <a:lnTo>
                    <a:pt x="105" y="54"/>
                  </a:lnTo>
                  <a:lnTo>
                    <a:pt x="98" y="57"/>
                  </a:lnTo>
                  <a:lnTo>
                    <a:pt x="90" y="59"/>
                  </a:lnTo>
                  <a:lnTo>
                    <a:pt x="83" y="63"/>
                  </a:lnTo>
                  <a:lnTo>
                    <a:pt x="77" y="67"/>
                  </a:lnTo>
                  <a:lnTo>
                    <a:pt x="68" y="78"/>
                  </a:lnTo>
                  <a:lnTo>
                    <a:pt x="60" y="89"/>
                  </a:lnTo>
                  <a:lnTo>
                    <a:pt x="55" y="100"/>
                  </a:lnTo>
                  <a:lnTo>
                    <a:pt x="52" y="111"/>
                  </a:lnTo>
                  <a:lnTo>
                    <a:pt x="51" y="122"/>
                  </a:lnTo>
                  <a:lnTo>
                    <a:pt x="51" y="122"/>
                  </a:lnTo>
                  <a:lnTo>
                    <a:pt x="51" y="132"/>
                  </a:lnTo>
                  <a:lnTo>
                    <a:pt x="54" y="144"/>
                  </a:lnTo>
                  <a:lnTo>
                    <a:pt x="56" y="156"/>
                  </a:lnTo>
                  <a:lnTo>
                    <a:pt x="63" y="167"/>
                  </a:lnTo>
                  <a:lnTo>
                    <a:pt x="67" y="174"/>
                  </a:lnTo>
                  <a:lnTo>
                    <a:pt x="72" y="179"/>
                  </a:lnTo>
                  <a:lnTo>
                    <a:pt x="78" y="183"/>
                  </a:lnTo>
                  <a:lnTo>
                    <a:pt x="85" y="188"/>
                  </a:lnTo>
                  <a:lnTo>
                    <a:pt x="92" y="191"/>
                  </a:lnTo>
                  <a:lnTo>
                    <a:pt x="102" y="195"/>
                  </a:lnTo>
                  <a:lnTo>
                    <a:pt x="112" y="196"/>
                  </a:lnTo>
                  <a:lnTo>
                    <a:pt x="124" y="197"/>
                  </a:lnTo>
                  <a:lnTo>
                    <a:pt x="124" y="197"/>
                  </a:lnTo>
                  <a:lnTo>
                    <a:pt x="137" y="196"/>
                  </a:lnTo>
                  <a:lnTo>
                    <a:pt x="147" y="195"/>
                  </a:lnTo>
                  <a:lnTo>
                    <a:pt x="156" y="191"/>
                  </a:lnTo>
                  <a:lnTo>
                    <a:pt x="164" y="188"/>
                  </a:lnTo>
                  <a:lnTo>
                    <a:pt x="170" y="183"/>
                  </a:lnTo>
                  <a:lnTo>
                    <a:pt x="177" y="179"/>
                  </a:lnTo>
                  <a:lnTo>
                    <a:pt x="182" y="174"/>
                  </a:lnTo>
                  <a:lnTo>
                    <a:pt x="186" y="167"/>
                  </a:lnTo>
                  <a:lnTo>
                    <a:pt x="191" y="156"/>
                  </a:lnTo>
                  <a:lnTo>
                    <a:pt x="195" y="144"/>
                  </a:lnTo>
                  <a:lnTo>
                    <a:pt x="196" y="132"/>
                  </a:lnTo>
                  <a:lnTo>
                    <a:pt x="198" y="122"/>
                  </a:lnTo>
                  <a:lnTo>
                    <a:pt x="198" y="122"/>
                  </a:lnTo>
                  <a:lnTo>
                    <a:pt x="196" y="111"/>
                  </a:lnTo>
                  <a:lnTo>
                    <a:pt x="194" y="100"/>
                  </a:lnTo>
                  <a:lnTo>
                    <a:pt x="189" y="89"/>
                  </a:lnTo>
                  <a:lnTo>
                    <a:pt x="181" y="78"/>
                  </a:lnTo>
                  <a:lnTo>
                    <a:pt x="170" y="67"/>
                  </a:lnTo>
                  <a:lnTo>
                    <a:pt x="165" y="63"/>
                  </a:lnTo>
                  <a:lnTo>
                    <a:pt x="159" y="59"/>
                  </a:lnTo>
                  <a:lnTo>
                    <a:pt x="151" y="57"/>
                  </a:lnTo>
                  <a:lnTo>
                    <a:pt x="143" y="54"/>
                  </a:lnTo>
                  <a:lnTo>
                    <a:pt x="134" y="52"/>
                  </a:lnTo>
                  <a:lnTo>
                    <a:pt x="124" y="52"/>
                  </a:lnTo>
                  <a:lnTo>
                    <a:pt x="124" y="52"/>
                  </a:lnTo>
                  <a:close/>
                  <a:moveTo>
                    <a:pt x="125" y="182"/>
                  </a:moveTo>
                  <a:lnTo>
                    <a:pt x="125" y="182"/>
                  </a:lnTo>
                  <a:lnTo>
                    <a:pt x="113" y="180"/>
                  </a:lnTo>
                  <a:lnTo>
                    <a:pt x="102" y="178"/>
                  </a:lnTo>
                  <a:lnTo>
                    <a:pt x="92" y="172"/>
                  </a:lnTo>
                  <a:lnTo>
                    <a:pt x="83" y="165"/>
                  </a:lnTo>
                  <a:lnTo>
                    <a:pt x="77" y="157"/>
                  </a:lnTo>
                  <a:lnTo>
                    <a:pt x="72" y="146"/>
                  </a:lnTo>
                  <a:lnTo>
                    <a:pt x="68" y="136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13"/>
                  </a:lnTo>
                  <a:lnTo>
                    <a:pt x="72" y="102"/>
                  </a:lnTo>
                  <a:lnTo>
                    <a:pt x="77" y="93"/>
                  </a:lnTo>
                  <a:lnTo>
                    <a:pt x="83" y="84"/>
                  </a:lnTo>
                  <a:lnTo>
                    <a:pt x="92" y="78"/>
                  </a:lnTo>
                  <a:lnTo>
                    <a:pt x="102" y="72"/>
                  </a:lnTo>
                  <a:lnTo>
                    <a:pt x="113" y="68"/>
                  </a:lnTo>
                  <a:lnTo>
                    <a:pt x="125" y="67"/>
                  </a:lnTo>
                  <a:lnTo>
                    <a:pt x="125" y="67"/>
                  </a:lnTo>
                  <a:lnTo>
                    <a:pt x="135" y="68"/>
                  </a:lnTo>
                  <a:lnTo>
                    <a:pt x="147" y="72"/>
                  </a:lnTo>
                  <a:lnTo>
                    <a:pt x="156" y="78"/>
                  </a:lnTo>
                  <a:lnTo>
                    <a:pt x="165" y="84"/>
                  </a:lnTo>
                  <a:lnTo>
                    <a:pt x="172" y="93"/>
                  </a:lnTo>
                  <a:lnTo>
                    <a:pt x="177" y="102"/>
                  </a:lnTo>
                  <a:lnTo>
                    <a:pt x="181" y="113"/>
                  </a:lnTo>
                  <a:lnTo>
                    <a:pt x="182" y="124"/>
                  </a:lnTo>
                  <a:lnTo>
                    <a:pt x="182" y="124"/>
                  </a:lnTo>
                  <a:lnTo>
                    <a:pt x="181" y="136"/>
                  </a:lnTo>
                  <a:lnTo>
                    <a:pt x="177" y="146"/>
                  </a:lnTo>
                  <a:lnTo>
                    <a:pt x="172" y="157"/>
                  </a:lnTo>
                  <a:lnTo>
                    <a:pt x="165" y="165"/>
                  </a:lnTo>
                  <a:lnTo>
                    <a:pt x="156" y="172"/>
                  </a:lnTo>
                  <a:lnTo>
                    <a:pt x="147" y="178"/>
                  </a:lnTo>
                  <a:lnTo>
                    <a:pt x="135" y="180"/>
                  </a:lnTo>
                  <a:lnTo>
                    <a:pt x="125" y="182"/>
                  </a:lnTo>
                  <a:lnTo>
                    <a:pt x="125" y="1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9050" y="-19050"/>
            <a:ext cx="12230100" cy="6896100"/>
          </a:xfrm>
          <a:prstGeom prst="rect">
            <a:avLst/>
          </a:prstGeom>
          <a:solidFill>
            <a:srgbClr val="1C7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1"/>
          <p:cNvSpPr txBox="1"/>
          <p:nvPr/>
        </p:nvSpPr>
        <p:spPr>
          <a:xfrm>
            <a:off x="1212215" y="4380865"/>
            <a:ext cx="291338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文本框 21"/>
          <p:cNvSpPr txBox="1"/>
          <p:nvPr/>
        </p:nvSpPr>
        <p:spPr>
          <a:xfrm>
            <a:off x="4595495" y="4380865"/>
            <a:ext cx="291338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文本框 21"/>
          <p:cNvSpPr txBox="1"/>
          <p:nvPr/>
        </p:nvSpPr>
        <p:spPr>
          <a:xfrm>
            <a:off x="7978775" y="4380865"/>
            <a:ext cx="291338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33500" y="1371600"/>
            <a:ext cx="2594610" cy="2731770"/>
            <a:chOff x="2100" y="2160"/>
            <a:chExt cx="4086" cy="4302"/>
          </a:xfrm>
        </p:grpSpPr>
        <p:grpSp>
          <p:nvGrpSpPr>
            <p:cNvPr id="9" name="组合 8"/>
            <p:cNvGrpSpPr/>
            <p:nvPr/>
          </p:nvGrpSpPr>
          <p:grpSpPr>
            <a:xfrm rot="0">
              <a:off x="2100" y="2160"/>
              <a:ext cx="4086" cy="4302"/>
              <a:chOff x="2100" y="2460"/>
              <a:chExt cx="4710" cy="4959"/>
            </a:xfrm>
          </p:grpSpPr>
          <p:sp>
            <p:nvSpPr>
              <p:cNvPr id="7" name="直角三角形 6"/>
              <p:cNvSpPr/>
              <p:nvPr/>
            </p:nvSpPr>
            <p:spPr>
              <a:xfrm rot="16740000">
                <a:off x="2488" y="5961"/>
                <a:ext cx="376" cy="530"/>
              </a:xfrm>
              <a:prstGeom prst="rtTriangle">
                <a:avLst/>
              </a:prstGeom>
              <a:solidFill>
                <a:srgbClr val="0E54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" name="任意多边形 1"/>
              <p:cNvSpPr/>
              <p:nvPr/>
            </p:nvSpPr>
            <p:spPr>
              <a:xfrm>
                <a:off x="2100" y="2460"/>
                <a:ext cx="4710" cy="4710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4712" h="4712">
                    <a:moveTo>
                      <a:pt x="0" y="2355"/>
                    </a:moveTo>
                    <a:cubicBezTo>
                      <a:pt x="-41" y="1033"/>
                      <a:pt x="1170" y="-32"/>
                      <a:pt x="2355" y="0"/>
                    </a:cubicBezTo>
                    <a:cubicBezTo>
                      <a:pt x="3677" y="-41"/>
                      <a:pt x="4742" y="1170"/>
                      <a:pt x="4710" y="2355"/>
                    </a:cubicBezTo>
                    <a:cubicBezTo>
                      <a:pt x="4751" y="3677"/>
                      <a:pt x="3540" y="4742"/>
                      <a:pt x="2355" y="4710"/>
                    </a:cubicBezTo>
                    <a:cubicBezTo>
                      <a:pt x="1033" y="4751"/>
                      <a:pt x="-32" y="3540"/>
                      <a:pt x="0" y="2355"/>
                    </a:cubicBezTo>
                    <a:close/>
                    <a:moveTo>
                      <a:pt x="405" y="2355"/>
                    </a:moveTo>
                    <a:cubicBezTo>
                      <a:pt x="371" y="1261"/>
                      <a:pt x="1374" y="378"/>
                      <a:pt x="2355" y="405"/>
                    </a:cubicBezTo>
                    <a:cubicBezTo>
                      <a:pt x="3449" y="371"/>
                      <a:pt x="4332" y="1374"/>
                      <a:pt x="4305" y="2355"/>
                    </a:cubicBezTo>
                    <a:cubicBezTo>
                      <a:pt x="4339" y="3449"/>
                      <a:pt x="3336" y="4332"/>
                      <a:pt x="2355" y="4305"/>
                    </a:cubicBezTo>
                    <a:cubicBezTo>
                      <a:pt x="1261" y="4339"/>
                      <a:pt x="378" y="3336"/>
                      <a:pt x="405" y="2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6" name="梯形 5"/>
              <p:cNvSpPr/>
              <p:nvPr/>
            </p:nvSpPr>
            <p:spPr>
              <a:xfrm rot="16200000">
                <a:off x="3750" y="4644"/>
                <a:ext cx="1410" cy="4140"/>
              </a:xfrm>
              <a:prstGeom prst="trapezoid">
                <a:avLst>
                  <a:gd name="adj" fmla="val 27163"/>
                </a:avLst>
              </a:prstGeom>
              <a:solidFill>
                <a:srgbClr val="BDED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3038" y="5627"/>
              <a:ext cx="221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zh-CN" b="1">
                  <a:solidFill>
                    <a:srgbClr val="0E545A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请输入标题</a:t>
              </a:r>
              <a:endParaRPr lang="zh-CN" altLang="zh-CN" b="1">
                <a:solidFill>
                  <a:srgbClr val="0E545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Freeform 456"/>
            <p:cNvSpPr>
              <a:spLocks noEditPoints="1"/>
            </p:cNvSpPr>
            <p:nvPr/>
          </p:nvSpPr>
          <p:spPr bwMode="auto">
            <a:xfrm>
              <a:off x="3524" y="3534"/>
              <a:ext cx="1359" cy="1337"/>
            </a:xfrm>
            <a:custGeom>
              <a:avLst/>
              <a:gdLst>
                <a:gd name="T0" fmla="*/ 160 w 250"/>
                <a:gd name="T1" fmla="*/ 193 h 245"/>
                <a:gd name="T2" fmla="*/ 89 w 250"/>
                <a:gd name="T3" fmla="*/ 229 h 245"/>
                <a:gd name="T4" fmla="*/ 73 w 250"/>
                <a:gd name="T5" fmla="*/ 237 h 245"/>
                <a:gd name="T6" fmla="*/ 72 w 250"/>
                <a:gd name="T7" fmla="*/ 241 h 245"/>
                <a:gd name="T8" fmla="*/ 76 w 250"/>
                <a:gd name="T9" fmla="*/ 245 h 245"/>
                <a:gd name="T10" fmla="*/ 169 w 250"/>
                <a:gd name="T11" fmla="*/ 245 h 245"/>
                <a:gd name="T12" fmla="*/ 173 w 250"/>
                <a:gd name="T13" fmla="*/ 242 h 245"/>
                <a:gd name="T14" fmla="*/ 177 w 250"/>
                <a:gd name="T15" fmla="*/ 239 h 245"/>
                <a:gd name="T16" fmla="*/ 176 w 250"/>
                <a:gd name="T17" fmla="*/ 238 h 245"/>
                <a:gd name="T18" fmla="*/ 160 w 250"/>
                <a:gd name="T19" fmla="*/ 228 h 245"/>
                <a:gd name="T20" fmla="*/ 225 w 250"/>
                <a:gd name="T21" fmla="*/ 0 h 245"/>
                <a:gd name="T22" fmla="*/ 24 w 250"/>
                <a:gd name="T23" fmla="*/ 0 h 245"/>
                <a:gd name="T24" fmla="*/ 15 w 250"/>
                <a:gd name="T25" fmla="*/ 3 h 245"/>
                <a:gd name="T26" fmla="*/ 7 w 250"/>
                <a:gd name="T27" fmla="*/ 8 h 245"/>
                <a:gd name="T28" fmla="*/ 2 w 250"/>
                <a:gd name="T29" fmla="*/ 16 h 245"/>
                <a:gd name="T30" fmla="*/ 0 w 250"/>
                <a:gd name="T31" fmla="*/ 25 h 245"/>
                <a:gd name="T32" fmla="*/ 0 w 250"/>
                <a:gd name="T33" fmla="*/ 164 h 245"/>
                <a:gd name="T34" fmla="*/ 2 w 250"/>
                <a:gd name="T35" fmla="*/ 173 h 245"/>
                <a:gd name="T36" fmla="*/ 7 w 250"/>
                <a:gd name="T37" fmla="*/ 181 h 245"/>
                <a:gd name="T38" fmla="*/ 15 w 250"/>
                <a:gd name="T39" fmla="*/ 186 h 245"/>
                <a:gd name="T40" fmla="*/ 24 w 250"/>
                <a:gd name="T41" fmla="*/ 187 h 245"/>
                <a:gd name="T42" fmla="*/ 225 w 250"/>
                <a:gd name="T43" fmla="*/ 187 h 245"/>
                <a:gd name="T44" fmla="*/ 234 w 250"/>
                <a:gd name="T45" fmla="*/ 186 h 245"/>
                <a:gd name="T46" fmla="*/ 242 w 250"/>
                <a:gd name="T47" fmla="*/ 181 h 245"/>
                <a:gd name="T48" fmla="*/ 247 w 250"/>
                <a:gd name="T49" fmla="*/ 173 h 245"/>
                <a:gd name="T50" fmla="*/ 250 w 250"/>
                <a:gd name="T51" fmla="*/ 164 h 245"/>
                <a:gd name="T52" fmla="*/ 250 w 250"/>
                <a:gd name="T53" fmla="*/ 25 h 245"/>
                <a:gd name="T54" fmla="*/ 247 w 250"/>
                <a:gd name="T55" fmla="*/ 16 h 245"/>
                <a:gd name="T56" fmla="*/ 242 w 250"/>
                <a:gd name="T57" fmla="*/ 8 h 245"/>
                <a:gd name="T58" fmla="*/ 234 w 250"/>
                <a:gd name="T59" fmla="*/ 3 h 245"/>
                <a:gd name="T60" fmla="*/ 225 w 250"/>
                <a:gd name="T61" fmla="*/ 0 h 245"/>
                <a:gd name="T62" fmla="*/ 234 w 250"/>
                <a:gd name="T63" fmla="*/ 130 h 245"/>
                <a:gd name="T64" fmla="*/ 233 w 250"/>
                <a:gd name="T65" fmla="*/ 137 h 245"/>
                <a:gd name="T66" fmla="*/ 224 w 250"/>
                <a:gd name="T67" fmla="*/ 144 h 245"/>
                <a:gd name="T68" fmla="*/ 31 w 250"/>
                <a:gd name="T69" fmla="*/ 146 h 245"/>
                <a:gd name="T70" fmla="*/ 25 w 250"/>
                <a:gd name="T71" fmla="*/ 144 h 245"/>
                <a:gd name="T72" fmla="*/ 16 w 250"/>
                <a:gd name="T73" fmla="*/ 137 h 245"/>
                <a:gd name="T74" fmla="*/ 15 w 250"/>
                <a:gd name="T75" fmla="*/ 33 h 245"/>
                <a:gd name="T76" fmla="*/ 16 w 250"/>
                <a:gd name="T77" fmla="*/ 26 h 245"/>
                <a:gd name="T78" fmla="*/ 25 w 250"/>
                <a:gd name="T79" fmla="*/ 17 h 245"/>
                <a:gd name="T80" fmla="*/ 217 w 250"/>
                <a:gd name="T81" fmla="*/ 16 h 245"/>
                <a:gd name="T82" fmla="*/ 224 w 250"/>
                <a:gd name="T83" fmla="*/ 17 h 245"/>
                <a:gd name="T84" fmla="*/ 233 w 250"/>
                <a:gd name="T85" fmla="*/ 26 h 245"/>
                <a:gd name="T86" fmla="*/ 234 w 250"/>
                <a:gd name="T87" fmla="*/ 13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0" h="245">
                  <a:moveTo>
                    <a:pt x="160" y="228"/>
                  </a:moveTo>
                  <a:lnTo>
                    <a:pt x="160" y="193"/>
                  </a:lnTo>
                  <a:lnTo>
                    <a:pt x="89" y="194"/>
                  </a:lnTo>
                  <a:lnTo>
                    <a:pt x="89" y="229"/>
                  </a:lnTo>
                  <a:lnTo>
                    <a:pt x="73" y="237"/>
                  </a:lnTo>
                  <a:lnTo>
                    <a:pt x="73" y="237"/>
                  </a:lnTo>
                  <a:lnTo>
                    <a:pt x="73" y="238"/>
                  </a:lnTo>
                  <a:lnTo>
                    <a:pt x="72" y="241"/>
                  </a:lnTo>
                  <a:lnTo>
                    <a:pt x="73" y="243"/>
                  </a:lnTo>
                  <a:lnTo>
                    <a:pt x="76" y="245"/>
                  </a:lnTo>
                  <a:lnTo>
                    <a:pt x="78" y="245"/>
                  </a:lnTo>
                  <a:lnTo>
                    <a:pt x="169" y="245"/>
                  </a:lnTo>
                  <a:lnTo>
                    <a:pt x="169" y="245"/>
                  </a:lnTo>
                  <a:lnTo>
                    <a:pt x="173" y="242"/>
                  </a:lnTo>
                  <a:lnTo>
                    <a:pt x="176" y="241"/>
                  </a:lnTo>
                  <a:lnTo>
                    <a:pt x="177" y="239"/>
                  </a:lnTo>
                  <a:lnTo>
                    <a:pt x="176" y="238"/>
                  </a:lnTo>
                  <a:lnTo>
                    <a:pt x="176" y="238"/>
                  </a:lnTo>
                  <a:lnTo>
                    <a:pt x="167" y="232"/>
                  </a:lnTo>
                  <a:lnTo>
                    <a:pt x="160" y="228"/>
                  </a:lnTo>
                  <a:lnTo>
                    <a:pt x="160" y="228"/>
                  </a:lnTo>
                  <a:close/>
                  <a:moveTo>
                    <a:pt x="225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8" y="1"/>
                  </a:lnTo>
                  <a:lnTo>
                    <a:pt x="15" y="3"/>
                  </a:lnTo>
                  <a:lnTo>
                    <a:pt x="11" y="5"/>
                  </a:lnTo>
                  <a:lnTo>
                    <a:pt x="7" y="8"/>
                  </a:lnTo>
                  <a:lnTo>
                    <a:pt x="4" y="12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9"/>
                  </a:lnTo>
                  <a:lnTo>
                    <a:pt x="2" y="173"/>
                  </a:lnTo>
                  <a:lnTo>
                    <a:pt x="4" y="177"/>
                  </a:lnTo>
                  <a:lnTo>
                    <a:pt x="7" y="181"/>
                  </a:lnTo>
                  <a:lnTo>
                    <a:pt x="11" y="183"/>
                  </a:lnTo>
                  <a:lnTo>
                    <a:pt x="15" y="186"/>
                  </a:lnTo>
                  <a:lnTo>
                    <a:pt x="18" y="187"/>
                  </a:lnTo>
                  <a:lnTo>
                    <a:pt x="24" y="187"/>
                  </a:lnTo>
                  <a:lnTo>
                    <a:pt x="225" y="187"/>
                  </a:lnTo>
                  <a:lnTo>
                    <a:pt x="225" y="187"/>
                  </a:lnTo>
                  <a:lnTo>
                    <a:pt x="230" y="187"/>
                  </a:lnTo>
                  <a:lnTo>
                    <a:pt x="234" y="186"/>
                  </a:lnTo>
                  <a:lnTo>
                    <a:pt x="238" y="183"/>
                  </a:lnTo>
                  <a:lnTo>
                    <a:pt x="242" y="181"/>
                  </a:lnTo>
                  <a:lnTo>
                    <a:pt x="246" y="177"/>
                  </a:lnTo>
                  <a:lnTo>
                    <a:pt x="247" y="173"/>
                  </a:lnTo>
                  <a:lnTo>
                    <a:pt x="250" y="169"/>
                  </a:lnTo>
                  <a:lnTo>
                    <a:pt x="250" y="164"/>
                  </a:lnTo>
                  <a:lnTo>
                    <a:pt x="250" y="25"/>
                  </a:lnTo>
                  <a:lnTo>
                    <a:pt x="250" y="25"/>
                  </a:lnTo>
                  <a:lnTo>
                    <a:pt x="250" y="20"/>
                  </a:lnTo>
                  <a:lnTo>
                    <a:pt x="247" y="16"/>
                  </a:lnTo>
                  <a:lnTo>
                    <a:pt x="246" y="12"/>
                  </a:lnTo>
                  <a:lnTo>
                    <a:pt x="242" y="8"/>
                  </a:lnTo>
                  <a:lnTo>
                    <a:pt x="238" y="5"/>
                  </a:lnTo>
                  <a:lnTo>
                    <a:pt x="234" y="3"/>
                  </a:lnTo>
                  <a:lnTo>
                    <a:pt x="230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34" y="130"/>
                  </a:moveTo>
                  <a:lnTo>
                    <a:pt x="234" y="130"/>
                  </a:lnTo>
                  <a:lnTo>
                    <a:pt x="233" y="137"/>
                  </a:lnTo>
                  <a:lnTo>
                    <a:pt x="229" y="142"/>
                  </a:lnTo>
                  <a:lnTo>
                    <a:pt x="224" y="144"/>
                  </a:lnTo>
                  <a:lnTo>
                    <a:pt x="217" y="146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25" y="144"/>
                  </a:lnTo>
                  <a:lnTo>
                    <a:pt x="20" y="142"/>
                  </a:lnTo>
                  <a:lnTo>
                    <a:pt x="16" y="137"/>
                  </a:lnTo>
                  <a:lnTo>
                    <a:pt x="15" y="130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6" y="26"/>
                  </a:lnTo>
                  <a:lnTo>
                    <a:pt x="20" y="21"/>
                  </a:lnTo>
                  <a:lnTo>
                    <a:pt x="25" y="17"/>
                  </a:lnTo>
                  <a:lnTo>
                    <a:pt x="31" y="16"/>
                  </a:lnTo>
                  <a:lnTo>
                    <a:pt x="217" y="16"/>
                  </a:lnTo>
                  <a:lnTo>
                    <a:pt x="217" y="16"/>
                  </a:lnTo>
                  <a:lnTo>
                    <a:pt x="224" y="17"/>
                  </a:lnTo>
                  <a:lnTo>
                    <a:pt x="229" y="21"/>
                  </a:lnTo>
                  <a:lnTo>
                    <a:pt x="233" y="26"/>
                  </a:lnTo>
                  <a:lnTo>
                    <a:pt x="234" y="33"/>
                  </a:lnTo>
                  <a:lnTo>
                    <a:pt x="234" y="1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98695" y="1395730"/>
            <a:ext cx="2594610" cy="2731770"/>
            <a:chOff x="7557" y="2198"/>
            <a:chExt cx="4086" cy="4302"/>
          </a:xfrm>
        </p:grpSpPr>
        <p:grpSp>
          <p:nvGrpSpPr>
            <p:cNvPr id="24" name="组合 23"/>
            <p:cNvGrpSpPr/>
            <p:nvPr/>
          </p:nvGrpSpPr>
          <p:grpSpPr>
            <a:xfrm>
              <a:off x="7557" y="2198"/>
              <a:ext cx="4086" cy="4302"/>
              <a:chOff x="7557" y="2198"/>
              <a:chExt cx="4086" cy="4302"/>
            </a:xfrm>
          </p:grpSpPr>
          <p:grpSp>
            <p:nvGrpSpPr>
              <p:cNvPr id="12" name="组合 11"/>
              <p:cNvGrpSpPr/>
              <p:nvPr/>
            </p:nvGrpSpPr>
            <p:grpSpPr>
              <a:xfrm rot="0">
                <a:off x="7557" y="2198"/>
                <a:ext cx="4086" cy="4302"/>
                <a:chOff x="2100" y="2460"/>
                <a:chExt cx="4710" cy="4959"/>
              </a:xfrm>
            </p:grpSpPr>
            <p:sp>
              <p:nvSpPr>
                <p:cNvPr id="13" name="直角三角形 12"/>
                <p:cNvSpPr/>
                <p:nvPr/>
              </p:nvSpPr>
              <p:spPr>
                <a:xfrm rot="16740000">
                  <a:off x="2488" y="5961"/>
                  <a:ext cx="376" cy="530"/>
                </a:xfrm>
                <a:prstGeom prst="rtTriangle">
                  <a:avLst/>
                </a:prstGeom>
                <a:solidFill>
                  <a:srgbClr val="0E54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2100" y="2460"/>
                  <a:ext cx="4710" cy="4710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4712" h="4712">
                      <a:moveTo>
                        <a:pt x="0" y="2355"/>
                      </a:moveTo>
                      <a:cubicBezTo>
                        <a:pt x="-41" y="1033"/>
                        <a:pt x="1170" y="-32"/>
                        <a:pt x="2355" y="0"/>
                      </a:cubicBezTo>
                      <a:cubicBezTo>
                        <a:pt x="3677" y="-41"/>
                        <a:pt x="4742" y="1170"/>
                        <a:pt x="4710" y="2355"/>
                      </a:cubicBezTo>
                      <a:cubicBezTo>
                        <a:pt x="4751" y="3677"/>
                        <a:pt x="3540" y="4742"/>
                        <a:pt x="2355" y="4710"/>
                      </a:cubicBezTo>
                      <a:cubicBezTo>
                        <a:pt x="1033" y="4751"/>
                        <a:pt x="-32" y="3540"/>
                        <a:pt x="0" y="2355"/>
                      </a:cubicBezTo>
                      <a:close/>
                      <a:moveTo>
                        <a:pt x="405" y="2355"/>
                      </a:moveTo>
                      <a:cubicBezTo>
                        <a:pt x="371" y="1261"/>
                        <a:pt x="1374" y="378"/>
                        <a:pt x="2355" y="405"/>
                      </a:cubicBezTo>
                      <a:cubicBezTo>
                        <a:pt x="3449" y="371"/>
                        <a:pt x="4332" y="1374"/>
                        <a:pt x="4305" y="2355"/>
                      </a:cubicBezTo>
                      <a:cubicBezTo>
                        <a:pt x="4339" y="3449"/>
                        <a:pt x="3336" y="4332"/>
                        <a:pt x="2355" y="4305"/>
                      </a:cubicBezTo>
                      <a:cubicBezTo>
                        <a:pt x="1261" y="4339"/>
                        <a:pt x="378" y="3336"/>
                        <a:pt x="405" y="23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algn="ctr"/>
                  <a:endParaRPr lang="zh-CN" altLang="en-US"/>
                </a:p>
              </p:txBody>
            </p:sp>
            <p:sp>
              <p:nvSpPr>
                <p:cNvPr id="15" name="梯形 14"/>
                <p:cNvSpPr/>
                <p:nvPr/>
              </p:nvSpPr>
              <p:spPr>
                <a:xfrm rot="16200000">
                  <a:off x="3750" y="4644"/>
                  <a:ext cx="1410" cy="4140"/>
                </a:xfrm>
                <a:prstGeom prst="trapezoid">
                  <a:avLst>
                    <a:gd name="adj" fmla="val 27163"/>
                  </a:avLst>
                </a:prstGeom>
                <a:solidFill>
                  <a:srgbClr val="BDEDF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" name="Freeform 473"/>
              <p:cNvSpPr>
                <a:spLocks noEditPoints="1"/>
              </p:cNvSpPr>
              <p:nvPr/>
            </p:nvSpPr>
            <p:spPr bwMode="auto">
              <a:xfrm>
                <a:off x="8893" y="3621"/>
                <a:ext cx="1414" cy="1238"/>
              </a:xfrm>
              <a:custGeom>
                <a:avLst/>
                <a:gdLst>
                  <a:gd name="T0" fmla="*/ 40 w 259"/>
                  <a:gd name="T1" fmla="*/ 155 h 226"/>
                  <a:gd name="T2" fmla="*/ 209 w 259"/>
                  <a:gd name="T3" fmla="*/ 140 h 226"/>
                  <a:gd name="T4" fmla="*/ 217 w 259"/>
                  <a:gd name="T5" fmla="*/ 20 h 226"/>
                  <a:gd name="T6" fmla="*/ 46 w 259"/>
                  <a:gd name="T7" fmla="*/ 97 h 226"/>
                  <a:gd name="T8" fmla="*/ 61 w 259"/>
                  <a:gd name="T9" fmla="*/ 106 h 226"/>
                  <a:gd name="T10" fmla="*/ 59 w 259"/>
                  <a:gd name="T11" fmla="*/ 124 h 226"/>
                  <a:gd name="T12" fmla="*/ 40 w 259"/>
                  <a:gd name="T13" fmla="*/ 149 h 226"/>
                  <a:gd name="T14" fmla="*/ 176 w 259"/>
                  <a:gd name="T15" fmla="*/ 111 h 226"/>
                  <a:gd name="T16" fmla="*/ 189 w 259"/>
                  <a:gd name="T17" fmla="*/ 98 h 226"/>
                  <a:gd name="T18" fmla="*/ 200 w 259"/>
                  <a:gd name="T19" fmla="*/ 106 h 226"/>
                  <a:gd name="T20" fmla="*/ 205 w 259"/>
                  <a:gd name="T21" fmla="*/ 140 h 226"/>
                  <a:gd name="T22" fmla="*/ 77 w 259"/>
                  <a:gd name="T23" fmla="*/ 124 h 226"/>
                  <a:gd name="T24" fmla="*/ 98 w 259"/>
                  <a:gd name="T25" fmla="*/ 93 h 226"/>
                  <a:gd name="T26" fmla="*/ 98 w 259"/>
                  <a:gd name="T27" fmla="*/ 93 h 226"/>
                  <a:gd name="T28" fmla="*/ 98 w 259"/>
                  <a:gd name="T29" fmla="*/ 41 h 226"/>
                  <a:gd name="T30" fmla="*/ 222 w 259"/>
                  <a:gd name="T31" fmla="*/ 15 h 226"/>
                  <a:gd name="T32" fmla="*/ 230 w 259"/>
                  <a:gd name="T33" fmla="*/ 140 h 226"/>
                  <a:gd name="T34" fmla="*/ 238 w 259"/>
                  <a:gd name="T35" fmla="*/ 15 h 226"/>
                  <a:gd name="T36" fmla="*/ 229 w 259"/>
                  <a:gd name="T37" fmla="*/ 1 h 226"/>
                  <a:gd name="T38" fmla="*/ 29 w 259"/>
                  <a:gd name="T39" fmla="*/ 1 h 226"/>
                  <a:gd name="T40" fmla="*/ 20 w 259"/>
                  <a:gd name="T41" fmla="*/ 116 h 226"/>
                  <a:gd name="T42" fmla="*/ 35 w 259"/>
                  <a:gd name="T43" fmla="*/ 97 h 226"/>
                  <a:gd name="T44" fmla="*/ 248 w 259"/>
                  <a:gd name="T45" fmla="*/ 161 h 226"/>
                  <a:gd name="T46" fmla="*/ 243 w 259"/>
                  <a:gd name="T47" fmla="*/ 176 h 226"/>
                  <a:gd name="T48" fmla="*/ 238 w 259"/>
                  <a:gd name="T49" fmla="*/ 159 h 226"/>
                  <a:gd name="T50" fmla="*/ 230 w 259"/>
                  <a:gd name="T51" fmla="*/ 155 h 226"/>
                  <a:gd name="T52" fmla="*/ 222 w 259"/>
                  <a:gd name="T53" fmla="*/ 163 h 226"/>
                  <a:gd name="T54" fmla="*/ 217 w 259"/>
                  <a:gd name="T55" fmla="*/ 158 h 226"/>
                  <a:gd name="T56" fmla="*/ 209 w 259"/>
                  <a:gd name="T57" fmla="*/ 150 h 226"/>
                  <a:gd name="T58" fmla="*/ 203 w 259"/>
                  <a:gd name="T59" fmla="*/ 154 h 226"/>
                  <a:gd name="T60" fmla="*/ 196 w 259"/>
                  <a:gd name="T61" fmla="*/ 116 h 226"/>
                  <a:gd name="T62" fmla="*/ 191 w 259"/>
                  <a:gd name="T63" fmla="*/ 109 h 226"/>
                  <a:gd name="T64" fmla="*/ 183 w 259"/>
                  <a:gd name="T65" fmla="*/ 110 h 226"/>
                  <a:gd name="T66" fmla="*/ 160 w 259"/>
                  <a:gd name="T67" fmla="*/ 176 h 226"/>
                  <a:gd name="T68" fmla="*/ 259 w 259"/>
                  <a:gd name="T69" fmla="*/ 168 h 226"/>
                  <a:gd name="T70" fmla="*/ 251 w 259"/>
                  <a:gd name="T71" fmla="*/ 161 h 226"/>
                  <a:gd name="T72" fmla="*/ 38 w 259"/>
                  <a:gd name="T73" fmla="*/ 137 h 226"/>
                  <a:gd name="T74" fmla="*/ 47 w 259"/>
                  <a:gd name="T75" fmla="*/ 124 h 226"/>
                  <a:gd name="T76" fmla="*/ 49 w 259"/>
                  <a:gd name="T77" fmla="*/ 113 h 226"/>
                  <a:gd name="T78" fmla="*/ 39 w 259"/>
                  <a:gd name="T79" fmla="*/ 109 h 226"/>
                  <a:gd name="T80" fmla="*/ 4 w 259"/>
                  <a:gd name="T81" fmla="*/ 153 h 226"/>
                  <a:gd name="T82" fmla="*/ 0 w 259"/>
                  <a:gd name="T83" fmla="*/ 167 h 226"/>
                  <a:gd name="T84" fmla="*/ 52 w 259"/>
                  <a:gd name="T85" fmla="*/ 222 h 226"/>
                  <a:gd name="T86" fmla="*/ 60 w 259"/>
                  <a:gd name="T87" fmla="*/ 226 h 226"/>
                  <a:gd name="T88" fmla="*/ 103 w 259"/>
                  <a:gd name="T89" fmla="*/ 187 h 226"/>
                  <a:gd name="T90" fmla="*/ 38 w 259"/>
                  <a:gd name="T91" fmla="*/ 176 h 226"/>
                  <a:gd name="T92" fmla="*/ 22 w 259"/>
                  <a:gd name="T93" fmla="*/ 165 h 226"/>
                  <a:gd name="T94" fmla="*/ 23 w 259"/>
                  <a:gd name="T95" fmla="*/ 15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9" h="226">
                    <a:moveTo>
                      <a:pt x="40" y="171"/>
                    </a:moveTo>
                    <a:lnTo>
                      <a:pt x="176" y="171"/>
                    </a:lnTo>
                    <a:lnTo>
                      <a:pt x="176" y="155"/>
                    </a:lnTo>
                    <a:lnTo>
                      <a:pt x="40" y="155"/>
                    </a:lnTo>
                    <a:lnTo>
                      <a:pt x="40" y="155"/>
                    </a:lnTo>
                    <a:lnTo>
                      <a:pt x="40" y="171"/>
                    </a:lnTo>
                    <a:lnTo>
                      <a:pt x="40" y="171"/>
                    </a:lnTo>
                    <a:close/>
                    <a:moveTo>
                      <a:pt x="209" y="140"/>
                    </a:moveTo>
                    <a:lnTo>
                      <a:pt x="209" y="140"/>
                    </a:lnTo>
                    <a:lnTo>
                      <a:pt x="213" y="140"/>
                    </a:lnTo>
                    <a:lnTo>
                      <a:pt x="217" y="142"/>
                    </a:lnTo>
                    <a:lnTo>
                      <a:pt x="217" y="20"/>
                    </a:lnTo>
                    <a:lnTo>
                      <a:pt x="40" y="20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6" y="97"/>
                    </a:lnTo>
                    <a:lnTo>
                      <a:pt x="51" y="97"/>
                    </a:lnTo>
                    <a:lnTo>
                      <a:pt x="55" y="100"/>
                    </a:lnTo>
                    <a:lnTo>
                      <a:pt x="59" y="102"/>
                    </a:lnTo>
                    <a:lnTo>
                      <a:pt x="61" y="106"/>
                    </a:lnTo>
                    <a:lnTo>
                      <a:pt x="62" y="111"/>
                    </a:lnTo>
                    <a:lnTo>
                      <a:pt x="62" y="118"/>
                    </a:lnTo>
                    <a:lnTo>
                      <a:pt x="59" y="124"/>
                    </a:lnTo>
                    <a:lnTo>
                      <a:pt x="59" y="124"/>
                    </a:lnTo>
                    <a:lnTo>
                      <a:pt x="60" y="124"/>
                    </a:lnTo>
                    <a:lnTo>
                      <a:pt x="60" y="126"/>
                    </a:lnTo>
                    <a:lnTo>
                      <a:pt x="56" y="131"/>
                    </a:lnTo>
                    <a:lnTo>
                      <a:pt x="40" y="149"/>
                    </a:lnTo>
                    <a:lnTo>
                      <a:pt x="40" y="150"/>
                    </a:lnTo>
                    <a:lnTo>
                      <a:pt x="176" y="150"/>
                    </a:lnTo>
                    <a:lnTo>
                      <a:pt x="176" y="111"/>
                    </a:lnTo>
                    <a:lnTo>
                      <a:pt x="176" y="111"/>
                    </a:lnTo>
                    <a:lnTo>
                      <a:pt x="177" y="106"/>
                    </a:lnTo>
                    <a:lnTo>
                      <a:pt x="179" y="102"/>
                    </a:lnTo>
                    <a:lnTo>
                      <a:pt x="183" y="98"/>
                    </a:lnTo>
                    <a:lnTo>
                      <a:pt x="189" y="98"/>
                    </a:lnTo>
                    <a:lnTo>
                      <a:pt x="189" y="98"/>
                    </a:lnTo>
                    <a:lnTo>
                      <a:pt x="194" y="98"/>
                    </a:lnTo>
                    <a:lnTo>
                      <a:pt x="198" y="102"/>
                    </a:lnTo>
                    <a:lnTo>
                      <a:pt x="200" y="106"/>
                    </a:lnTo>
                    <a:lnTo>
                      <a:pt x="202" y="111"/>
                    </a:lnTo>
                    <a:lnTo>
                      <a:pt x="202" y="142"/>
                    </a:lnTo>
                    <a:lnTo>
                      <a:pt x="202" y="142"/>
                    </a:lnTo>
                    <a:lnTo>
                      <a:pt x="205" y="140"/>
                    </a:lnTo>
                    <a:lnTo>
                      <a:pt x="209" y="140"/>
                    </a:lnTo>
                    <a:lnTo>
                      <a:pt x="209" y="140"/>
                    </a:lnTo>
                    <a:close/>
                    <a:moveTo>
                      <a:pt x="98" y="124"/>
                    </a:moveTo>
                    <a:lnTo>
                      <a:pt x="77" y="124"/>
                    </a:lnTo>
                    <a:lnTo>
                      <a:pt x="77" y="103"/>
                    </a:lnTo>
                    <a:lnTo>
                      <a:pt x="98" y="103"/>
                    </a:lnTo>
                    <a:lnTo>
                      <a:pt x="98" y="124"/>
                    </a:lnTo>
                    <a:close/>
                    <a:moveTo>
                      <a:pt x="98" y="93"/>
                    </a:moveTo>
                    <a:lnTo>
                      <a:pt x="77" y="93"/>
                    </a:lnTo>
                    <a:lnTo>
                      <a:pt x="77" y="72"/>
                    </a:lnTo>
                    <a:lnTo>
                      <a:pt x="98" y="72"/>
                    </a:lnTo>
                    <a:lnTo>
                      <a:pt x="98" y="93"/>
                    </a:lnTo>
                    <a:close/>
                    <a:moveTo>
                      <a:pt x="98" y="62"/>
                    </a:moveTo>
                    <a:lnTo>
                      <a:pt x="77" y="62"/>
                    </a:lnTo>
                    <a:lnTo>
                      <a:pt x="77" y="41"/>
                    </a:lnTo>
                    <a:lnTo>
                      <a:pt x="98" y="41"/>
                    </a:lnTo>
                    <a:lnTo>
                      <a:pt x="98" y="62"/>
                    </a:lnTo>
                    <a:close/>
                    <a:moveTo>
                      <a:pt x="35" y="97"/>
                    </a:moveTo>
                    <a:lnTo>
                      <a:pt x="35" y="15"/>
                    </a:lnTo>
                    <a:lnTo>
                      <a:pt x="222" y="15"/>
                    </a:lnTo>
                    <a:lnTo>
                      <a:pt x="222" y="142"/>
                    </a:lnTo>
                    <a:lnTo>
                      <a:pt x="222" y="142"/>
                    </a:lnTo>
                    <a:lnTo>
                      <a:pt x="226" y="140"/>
                    </a:lnTo>
                    <a:lnTo>
                      <a:pt x="230" y="140"/>
                    </a:lnTo>
                    <a:lnTo>
                      <a:pt x="230" y="140"/>
                    </a:lnTo>
                    <a:lnTo>
                      <a:pt x="234" y="140"/>
                    </a:lnTo>
                    <a:lnTo>
                      <a:pt x="238" y="142"/>
                    </a:lnTo>
                    <a:lnTo>
                      <a:pt x="238" y="15"/>
                    </a:lnTo>
                    <a:lnTo>
                      <a:pt x="238" y="15"/>
                    </a:lnTo>
                    <a:lnTo>
                      <a:pt x="237" y="9"/>
                    </a:lnTo>
                    <a:lnTo>
                      <a:pt x="234" y="3"/>
                    </a:lnTo>
                    <a:lnTo>
                      <a:pt x="229" y="1"/>
                    </a:lnTo>
                    <a:lnTo>
                      <a:pt x="222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29" y="1"/>
                    </a:lnTo>
                    <a:lnTo>
                      <a:pt x="25" y="3"/>
                    </a:lnTo>
                    <a:lnTo>
                      <a:pt x="21" y="9"/>
                    </a:lnTo>
                    <a:lnTo>
                      <a:pt x="20" y="15"/>
                    </a:lnTo>
                    <a:lnTo>
                      <a:pt x="20" y="116"/>
                    </a:lnTo>
                    <a:lnTo>
                      <a:pt x="20" y="116"/>
                    </a:lnTo>
                    <a:lnTo>
                      <a:pt x="33" y="100"/>
                    </a:lnTo>
                    <a:lnTo>
                      <a:pt x="33" y="100"/>
                    </a:lnTo>
                    <a:lnTo>
                      <a:pt x="35" y="97"/>
                    </a:lnTo>
                    <a:lnTo>
                      <a:pt x="35" y="97"/>
                    </a:lnTo>
                    <a:close/>
                    <a:moveTo>
                      <a:pt x="251" y="161"/>
                    </a:moveTo>
                    <a:lnTo>
                      <a:pt x="251" y="161"/>
                    </a:lnTo>
                    <a:lnTo>
                      <a:pt x="248" y="161"/>
                    </a:lnTo>
                    <a:lnTo>
                      <a:pt x="246" y="162"/>
                    </a:lnTo>
                    <a:lnTo>
                      <a:pt x="244" y="165"/>
                    </a:lnTo>
                    <a:lnTo>
                      <a:pt x="243" y="168"/>
                    </a:lnTo>
                    <a:lnTo>
                      <a:pt x="243" y="176"/>
                    </a:lnTo>
                    <a:lnTo>
                      <a:pt x="238" y="176"/>
                    </a:lnTo>
                    <a:lnTo>
                      <a:pt x="238" y="163"/>
                    </a:lnTo>
                    <a:lnTo>
                      <a:pt x="238" y="163"/>
                    </a:lnTo>
                    <a:lnTo>
                      <a:pt x="238" y="159"/>
                    </a:lnTo>
                    <a:lnTo>
                      <a:pt x="235" y="157"/>
                    </a:lnTo>
                    <a:lnTo>
                      <a:pt x="233" y="155"/>
                    </a:lnTo>
                    <a:lnTo>
                      <a:pt x="230" y="155"/>
                    </a:lnTo>
                    <a:lnTo>
                      <a:pt x="230" y="155"/>
                    </a:lnTo>
                    <a:lnTo>
                      <a:pt x="228" y="155"/>
                    </a:lnTo>
                    <a:lnTo>
                      <a:pt x="225" y="157"/>
                    </a:lnTo>
                    <a:lnTo>
                      <a:pt x="224" y="159"/>
                    </a:lnTo>
                    <a:lnTo>
                      <a:pt x="222" y="163"/>
                    </a:lnTo>
                    <a:lnTo>
                      <a:pt x="222" y="176"/>
                    </a:lnTo>
                    <a:lnTo>
                      <a:pt x="217" y="176"/>
                    </a:lnTo>
                    <a:lnTo>
                      <a:pt x="217" y="158"/>
                    </a:lnTo>
                    <a:lnTo>
                      <a:pt x="217" y="158"/>
                    </a:lnTo>
                    <a:lnTo>
                      <a:pt x="217" y="154"/>
                    </a:lnTo>
                    <a:lnTo>
                      <a:pt x="215" y="152"/>
                    </a:lnTo>
                    <a:lnTo>
                      <a:pt x="212" y="150"/>
                    </a:lnTo>
                    <a:lnTo>
                      <a:pt x="209" y="150"/>
                    </a:lnTo>
                    <a:lnTo>
                      <a:pt x="209" y="150"/>
                    </a:lnTo>
                    <a:lnTo>
                      <a:pt x="207" y="150"/>
                    </a:lnTo>
                    <a:lnTo>
                      <a:pt x="204" y="152"/>
                    </a:lnTo>
                    <a:lnTo>
                      <a:pt x="203" y="154"/>
                    </a:lnTo>
                    <a:lnTo>
                      <a:pt x="202" y="158"/>
                    </a:lnTo>
                    <a:lnTo>
                      <a:pt x="202" y="176"/>
                    </a:lnTo>
                    <a:lnTo>
                      <a:pt x="196" y="176"/>
                    </a:lnTo>
                    <a:lnTo>
                      <a:pt x="196" y="116"/>
                    </a:lnTo>
                    <a:lnTo>
                      <a:pt x="196" y="116"/>
                    </a:lnTo>
                    <a:lnTo>
                      <a:pt x="196" y="113"/>
                    </a:lnTo>
                    <a:lnTo>
                      <a:pt x="194" y="110"/>
                    </a:lnTo>
                    <a:lnTo>
                      <a:pt x="191" y="109"/>
                    </a:lnTo>
                    <a:lnTo>
                      <a:pt x="189" y="109"/>
                    </a:lnTo>
                    <a:lnTo>
                      <a:pt x="189" y="109"/>
                    </a:lnTo>
                    <a:lnTo>
                      <a:pt x="186" y="109"/>
                    </a:lnTo>
                    <a:lnTo>
                      <a:pt x="183" y="110"/>
                    </a:lnTo>
                    <a:lnTo>
                      <a:pt x="182" y="113"/>
                    </a:lnTo>
                    <a:lnTo>
                      <a:pt x="181" y="116"/>
                    </a:lnTo>
                    <a:lnTo>
                      <a:pt x="181" y="176"/>
                    </a:lnTo>
                    <a:lnTo>
                      <a:pt x="160" y="176"/>
                    </a:lnTo>
                    <a:lnTo>
                      <a:pt x="170" y="223"/>
                    </a:lnTo>
                    <a:lnTo>
                      <a:pt x="259" y="223"/>
                    </a:lnTo>
                    <a:lnTo>
                      <a:pt x="259" y="168"/>
                    </a:lnTo>
                    <a:lnTo>
                      <a:pt x="259" y="168"/>
                    </a:lnTo>
                    <a:lnTo>
                      <a:pt x="259" y="165"/>
                    </a:lnTo>
                    <a:lnTo>
                      <a:pt x="256" y="162"/>
                    </a:lnTo>
                    <a:lnTo>
                      <a:pt x="254" y="161"/>
                    </a:lnTo>
                    <a:lnTo>
                      <a:pt x="251" y="161"/>
                    </a:lnTo>
                    <a:lnTo>
                      <a:pt x="251" y="161"/>
                    </a:lnTo>
                    <a:close/>
                    <a:moveTo>
                      <a:pt x="23" y="154"/>
                    </a:moveTo>
                    <a:lnTo>
                      <a:pt x="23" y="154"/>
                    </a:lnTo>
                    <a:lnTo>
                      <a:pt x="38" y="137"/>
                    </a:lnTo>
                    <a:lnTo>
                      <a:pt x="46" y="127"/>
                    </a:lnTo>
                    <a:lnTo>
                      <a:pt x="48" y="124"/>
                    </a:lnTo>
                    <a:lnTo>
                      <a:pt x="48" y="123"/>
                    </a:lnTo>
                    <a:lnTo>
                      <a:pt x="47" y="124"/>
                    </a:lnTo>
                    <a:lnTo>
                      <a:pt x="47" y="124"/>
                    </a:lnTo>
                    <a:lnTo>
                      <a:pt x="49" y="119"/>
                    </a:lnTo>
                    <a:lnTo>
                      <a:pt x="49" y="115"/>
                    </a:lnTo>
                    <a:lnTo>
                      <a:pt x="49" y="113"/>
                    </a:lnTo>
                    <a:lnTo>
                      <a:pt x="47" y="110"/>
                    </a:lnTo>
                    <a:lnTo>
                      <a:pt x="44" y="109"/>
                    </a:lnTo>
                    <a:lnTo>
                      <a:pt x="42" y="107"/>
                    </a:lnTo>
                    <a:lnTo>
                      <a:pt x="39" y="109"/>
                    </a:lnTo>
                    <a:lnTo>
                      <a:pt x="36" y="110"/>
                    </a:lnTo>
                    <a:lnTo>
                      <a:pt x="36" y="110"/>
                    </a:lnTo>
                    <a:lnTo>
                      <a:pt x="4" y="153"/>
                    </a:lnTo>
                    <a:lnTo>
                      <a:pt x="4" y="153"/>
                    </a:lnTo>
                    <a:lnTo>
                      <a:pt x="3" y="155"/>
                    </a:lnTo>
                    <a:lnTo>
                      <a:pt x="1" y="161"/>
                    </a:lnTo>
                    <a:lnTo>
                      <a:pt x="0" y="163"/>
                    </a:lnTo>
                    <a:lnTo>
                      <a:pt x="0" y="167"/>
                    </a:lnTo>
                    <a:lnTo>
                      <a:pt x="1" y="171"/>
                    </a:lnTo>
                    <a:lnTo>
                      <a:pt x="4" y="175"/>
                    </a:lnTo>
                    <a:lnTo>
                      <a:pt x="4" y="175"/>
                    </a:lnTo>
                    <a:lnTo>
                      <a:pt x="52" y="222"/>
                    </a:lnTo>
                    <a:lnTo>
                      <a:pt x="52" y="222"/>
                    </a:lnTo>
                    <a:lnTo>
                      <a:pt x="53" y="223"/>
                    </a:lnTo>
                    <a:lnTo>
                      <a:pt x="56" y="224"/>
                    </a:lnTo>
                    <a:lnTo>
                      <a:pt x="60" y="226"/>
                    </a:lnTo>
                    <a:lnTo>
                      <a:pt x="62" y="224"/>
                    </a:lnTo>
                    <a:lnTo>
                      <a:pt x="65" y="223"/>
                    </a:lnTo>
                    <a:lnTo>
                      <a:pt x="65" y="223"/>
                    </a:lnTo>
                    <a:lnTo>
                      <a:pt x="103" y="187"/>
                    </a:lnTo>
                    <a:lnTo>
                      <a:pt x="103" y="176"/>
                    </a:lnTo>
                    <a:lnTo>
                      <a:pt x="103" y="176"/>
                    </a:lnTo>
                    <a:lnTo>
                      <a:pt x="38" y="176"/>
                    </a:lnTo>
                    <a:lnTo>
                      <a:pt x="38" y="176"/>
                    </a:lnTo>
                    <a:lnTo>
                      <a:pt x="30" y="175"/>
                    </a:lnTo>
                    <a:lnTo>
                      <a:pt x="26" y="172"/>
                    </a:lnTo>
                    <a:lnTo>
                      <a:pt x="23" y="168"/>
                    </a:lnTo>
                    <a:lnTo>
                      <a:pt x="22" y="165"/>
                    </a:lnTo>
                    <a:lnTo>
                      <a:pt x="22" y="161"/>
                    </a:lnTo>
                    <a:lnTo>
                      <a:pt x="22" y="158"/>
                    </a:lnTo>
                    <a:lnTo>
                      <a:pt x="23" y="154"/>
                    </a:lnTo>
                    <a:lnTo>
                      <a:pt x="23" y="1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8495" y="5665"/>
              <a:ext cx="221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zh-CN" b="1">
                  <a:solidFill>
                    <a:srgbClr val="0E545A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请输入标题</a:t>
              </a:r>
              <a:endParaRPr lang="zh-CN" altLang="zh-CN" b="1">
                <a:solidFill>
                  <a:srgbClr val="0E545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59445" y="1420495"/>
            <a:ext cx="2594610" cy="2731770"/>
            <a:chOff x="13007" y="2237"/>
            <a:chExt cx="4086" cy="4302"/>
          </a:xfrm>
        </p:grpSpPr>
        <p:grpSp>
          <p:nvGrpSpPr>
            <p:cNvPr id="19" name="组合 18"/>
            <p:cNvGrpSpPr/>
            <p:nvPr/>
          </p:nvGrpSpPr>
          <p:grpSpPr>
            <a:xfrm rot="0">
              <a:off x="13007" y="2237"/>
              <a:ext cx="4086" cy="4302"/>
              <a:chOff x="2100" y="2460"/>
              <a:chExt cx="4710" cy="4959"/>
            </a:xfrm>
          </p:grpSpPr>
          <p:sp>
            <p:nvSpPr>
              <p:cNvPr id="20" name="直角三角形 19"/>
              <p:cNvSpPr/>
              <p:nvPr/>
            </p:nvSpPr>
            <p:spPr>
              <a:xfrm rot="16740000">
                <a:off x="2488" y="5961"/>
                <a:ext cx="376" cy="530"/>
              </a:xfrm>
              <a:prstGeom prst="rtTriangle">
                <a:avLst/>
              </a:prstGeom>
              <a:solidFill>
                <a:srgbClr val="0E54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2100" y="2460"/>
                <a:ext cx="4710" cy="4710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4712" h="4712">
                    <a:moveTo>
                      <a:pt x="0" y="2355"/>
                    </a:moveTo>
                    <a:cubicBezTo>
                      <a:pt x="-41" y="1033"/>
                      <a:pt x="1170" y="-32"/>
                      <a:pt x="2355" y="0"/>
                    </a:cubicBezTo>
                    <a:cubicBezTo>
                      <a:pt x="3677" y="-41"/>
                      <a:pt x="4742" y="1170"/>
                      <a:pt x="4710" y="2355"/>
                    </a:cubicBezTo>
                    <a:cubicBezTo>
                      <a:pt x="4751" y="3677"/>
                      <a:pt x="3540" y="4742"/>
                      <a:pt x="2355" y="4710"/>
                    </a:cubicBezTo>
                    <a:cubicBezTo>
                      <a:pt x="1033" y="4751"/>
                      <a:pt x="-32" y="3540"/>
                      <a:pt x="0" y="2355"/>
                    </a:cubicBezTo>
                    <a:close/>
                    <a:moveTo>
                      <a:pt x="405" y="2355"/>
                    </a:moveTo>
                    <a:cubicBezTo>
                      <a:pt x="371" y="1261"/>
                      <a:pt x="1374" y="378"/>
                      <a:pt x="2355" y="405"/>
                    </a:cubicBezTo>
                    <a:cubicBezTo>
                      <a:pt x="3449" y="371"/>
                      <a:pt x="4332" y="1374"/>
                      <a:pt x="4305" y="2355"/>
                    </a:cubicBezTo>
                    <a:cubicBezTo>
                      <a:pt x="4339" y="3449"/>
                      <a:pt x="3336" y="4332"/>
                      <a:pt x="2355" y="4305"/>
                    </a:cubicBezTo>
                    <a:cubicBezTo>
                      <a:pt x="1261" y="4339"/>
                      <a:pt x="378" y="3336"/>
                      <a:pt x="405" y="2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22" name="梯形 21"/>
              <p:cNvSpPr/>
              <p:nvPr/>
            </p:nvSpPr>
            <p:spPr>
              <a:xfrm rot="16200000">
                <a:off x="3750" y="4644"/>
                <a:ext cx="1410" cy="4140"/>
              </a:xfrm>
              <a:prstGeom prst="trapezoid">
                <a:avLst>
                  <a:gd name="adj" fmla="val 27163"/>
                </a:avLst>
              </a:prstGeom>
              <a:solidFill>
                <a:srgbClr val="BDED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3945" y="5704"/>
              <a:ext cx="221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zh-CN" b="1">
                  <a:solidFill>
                    <a:srgbClr val="0E545A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请输入标题</a:t>
              </a:r>
              <a:endParaRPr lang="zh-CN" altLang="zh-CN" b="1">
                <a:solidFill>
                  <a:srgbClr val="0E545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Freeform 476"/>
            <p:cNvSpPr>
              <a:spLocks noEditPoints="1"/>
            </p:cNvSpPr>
            <p:nvPr/>
          </p:nvSpPr>
          <p:spPr bwMode="auto">
            <a:xfrm>
              <a:off x="14563" y="3528"/>
              <a:ext cx="975" cy="1425"/>
            </a:xfrm>
            <a:custGeom>
              <a:avLst/>
              <a:gdLst>
                <a:gd name="T0" fmla="*/ 104 w 177"/>
                <a:gd name="T1" fmla="*/ 74 h 260"/>
                <a:gd name="T2" fmla="*/ 104 w 177"/>
                <a:gd name="T3" fmla="*/ 79 h 260"/>
                <a:gd name="T4" fmla="*/ 96 w 177"/>
                <a:gd name="T5" fmla="*/ 88 h 260"/>
                <a:gd name="T6" fmla="*/ 90 w 177"/>
                <a:gd name="T7" fmla="*/ 90 h 260"/>
                <a:gd name="T8" fmla="*/ 78 w 177"/>
                <a:gd name="T9" fmla="*/ 84 h 260"/>
                <a:gd name="T10" fmla="*/ 73 w 177"/>
                <a:gd name="T11" fmla="*/ 74 h 260"/>
                <a:gd name="T12" fmla="*/ 73 w 177"/>
                <a:gd name="T13" fmla="*/ 49 h 260"/>
                <a:gd name="T14" fmla="*/ 78 w 177"/>
                <a:gd name="T15" fmla="*/ 38 h 260"/>
                <a:gd name="T16" fmla="*/ 90 w 177"/>
                <a:gd name="T17" fmla="*/ 32 h 260"/>
                <a:gd name="T18" fmla="*/ 96 w 177"/>
                <a:gd name="T19" fmla="*/ 34 h 260"/>
                <a:gd name="T20" fmla="*/ 104 w 177"/>
                <a:gd name="T21" fmla="*/ 43 h 260"/>
                <a:gd name="T22" fmla="*/ 104 w 177"/>
                <a:gd name="T23" fmla="*/ 49 h 260"/>
                <a:gd name="T24" fmla="*/ 57 w 177"/>
                <a:gd name="T25" fmla="*/ 260 h 260"/>
                <a:gd name="T26" fmla="*/ 46 w 177"/>
                <a:gd name="T27" fmla="*/ 259 h 260"/>
                <a:gd name="T28" fmla="*/ 26 w 177"/>
                <a:gd name="T29" fmla="*/ 251 h 260"/>
                <a:gd name="T30" fmla="*/ 11 w 177"/>
                <a:gd name="T31" fmla="*/ 235 h 260"/>
                <a:gd name="T32" fmla="*/ 2 w 177"/>
                <a:gd name="T33" fmla="*/ 214 h 260"/>
                <a:gd name="T34" fmla="*/ 0 w 177"/>
                <a:gd name="T35" fmla="*/ 57 h 260"/>
                <a:gd name="T36" fmla="*/ 2 w 177"/>
                <a:gd name="T37" fmla="*/ 45 h 260"/>
                <a:gd name="T38" fmla="*/ 11 w 177"/>
                <a:gd name="T39" fmla="*/ 26 h 260"/>
                <a:gd name="T40" fmla="*/ 26 w 177"/>
                <a:gd name="T41" fmla="*/ 10 h 260"/>
                <a:gd name="T42" fmla="*/ 46 w 177"/>
                <a:gd name="T43" fmla="*/ 1 h 260"/>
                <a:gd name="T44" fmla="*/ 78 w 177"/>
                <a:gd name="T45" fmla="*/ 0 h 260"/>
                <a:gd name="T46" fmla="*/ 78 w 177"/>
                <a:gd name="T47" fmla="*/ 26 h 260"/>
                <a:gd name="T48" fmla="*/ 68 w 177"/>
                <a:gd name="T49" fmla="*/ 35 h 260"/>
                <a:gd name="T50" fmla="*/ 63 w 177"/>
                <a:gd name="T51" fmla="*/ 49 h 260"/>
                <a:gd name="T52" fmla="*/ 63 w 177"/>
                <a:gd name="T53" fmla="*/ 74 h 260"/>
                <a:gd name="T54" fmla="*/ 68 w 177"/>
                <a:gd name="T55" fmla="*/ 87 h 260"/>
                <a:gd name="T56" fmla="*/ 78 w 177"/>
                <a:gd name="T57" fmla="*/ 96 h 260"/>
                <a:gd name="T58" fmla="*/ 99 w 177"/>
                <a:gd name="T59" fmla="*/ 114 h 260"/>
                <a:gd name="T60" fmla="*/ 99 w 177"/>
                <a:gd name="T61" fmla="*/ 96 h 260"/>
                <a:gd name="T62" fmla="*/ 111 w 177"/>
                <a:gd name="T63" fmla="*/ 87 h 260"/>
                <a:gd name="T64" fmla="*/ 115 w 177"/>
                <a:gd name="T65" fmla="*/ 74 h 260"/>
                <a:gd name="T66" fmla="*/ 115 w 177"/>
                <a:gd name="T67" fmla="*/ 49 h 260"/>
                <a:gd name="T68" fmla="*/ 111 w 177"/>
                <a:gd name="T69" fmla="*/ 35 h 260"/>
                <a:gd name="T70" fmla="*/ 99 w 177"/>
                <a:gd name="T71" fmla="*/ 26 h 260"/>
                <a:gd name="T72" fmla="*/ 122 w 177"/>
                <a:gd name="T73" fmla="*/ 0 h 260"/>
                <a:gd name="T74" fmla="*/ 134 w 177"/>
                <a:gd name="T75" fmla="*/ 1 h 260"/>
                <a:gd name="T76" fmla="*/ 154 w 177"/>
                <a:gd name="T77" fmla="*/ 10 h 260"/>
                <a:gd name="T78" fmla="*/ 168 w 177"/>
                <a:gd name="T79" fmla="*/ 26 h 260"/>
                <a:gd name="T80" fmla="*/ 176 w 177"/>
                <a:gd name="T81" fmla="*/ 45 h 260"/>
                <a:gd name="T82" fmla="*/ 177 w 177"/>
                <a:gd name="T83" fmla="*/ 204 h 260"/>
                <a:gd name="T84" fmla="*/ 176 w 177"/>
                <a:gd name="T85" fmla="*/ 214 h 260"/>
                <a:gd name="T86" fmla="*/ 168 w 177"/>
                <a:gd name="T87" fmla="*/ 235 h 260"/>
                <a:gd name="T88" fmla="*/ 154 w 177"/>
                <a:gd name="T89" fmla="*/ 251 h 260"/>
                <a:gd name="T90" fmla="*/ 134 w 177"/>
                <a:gd name="T91" fmla="*/ 259 h 260"/>
                <a:gd name="T92" fmla="*/ 122 w 177"/>
                <a:gd name="T9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7" h="260">
                  <a:moveTo>
                    <a:pt x="104" y="49"/>
                  </a:moveTo>
                  <a:lnTo>
                    <a:pt x="104" y="74"/>
                  </a:lnTo>
                  <a:lnTo>
                    <a:pt x="104" y="74"/>
                  </a:lnTo>
                  <a:lnTo>
                    <a:pt x="104" y="79"/>
                  </a:lnTo>
                  <a:lnTo>
                    <a:pt x="100" y="84"/>
                  </a:lnTo>
                  <a:lnTo>
                    <a:pt x="96" y="88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83" y="88"/>
                  </a:lnTo>
                  <a:lnTo>
                    <a:pt x="78" y="84"/>
                  </a:lnTo>
                  <a:lnTo>
                    <a:pt x="74" y="79"/>
                  </a:lnTo>
                  <a:lnTo>
                    <a:pt x="73" y="74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4" y="43"/>
                  </a:lnTo>
                  <a:lnTo>
                    <a:pt x="78" y="38"/>
                  </a:lnTo>
                  <a:lnTo>
                    <a:pt x="83" y="34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6" y="34"/>
                  </a:lnTo>
                  <a:lnTo>
                    <a:pt x="100" y="38"/>
                  </a:lnTo>
                  <a:lnTo>
                    <a:pt x="104" y="43"/>
                  </a:lnTo>
                  <a:lnTo>
                    <a:pt x="104" y="49"/>
                  </a:lnTo>
                  <a:lnTo>
                    <a:pt x="104" y="49"/>
                  </a:lnTo>
                  <a:close/>
                  <a:moveTo>
                    <a:pt x="122" y="260"/>
                  </a:moveTo>
                  <a:lnTo>
                    <a:pt x="57" y="260"/>
                  </a:lnTo>
                  <a:lnTo>
                    <a:pt x="57" y="260"/>
                  </a:lnTo>
                  <a:lnTo>
                    <a:pt x="46" y="259"/>
                  </a:lnTo>
                  <a:lnTo>
                    <a:pt x="35" y="256"/>
                  </a:lnTo>
                  <a:lnTo>
                    <a:pt x="26" y="251"/>
                  </a:lnTo>
                  <a:lnTo>
                    <a:pt x="17" y="243"/>
                  </a:lnTo>
                  <a:lnTo>
                    <a:pt x="11" y="235"/>
                  </a:lnTo>
                  <a:lnTo>
                    <a:pt x="5" y="226"/>
                  </a:lnTo>
                  <a:lnTo>
                    <a:pt x="2" y="214"/>
                  </a:lnTo>
                  <a:lnTo>
                    <a:pt x="0" y="20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2" y="45"/>
                  </a:lnTo>
                  <a:lnTo>
                    <a:pt x="5" y="35"/>
                  </a:lnTo>
                  <a:lnTo>
                    <a:pt x="11" y="26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35" y="5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78" y="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2" y="30"/>
                  </a:lnTo>
                  <a:lnTo>
                    <a:pt x="68" y="35"/>
                  </a:lnTo>
                  <a:lnTo>
                    <a:pt x="64" y="42"/>
                  </a:lnTo>
                  <a:lnTo>
                    <a:pt x="63" y="49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4" y="81"/>
                  </a:lnTo>
                  <a:lnTo>
                    <a:pt x="68" y="87"/>
                  </a:lnTo>
                  <a:lnTo>
                    <a:pt x="72" y="94"/>
                  </a:lnTo>
                  <a:lnTo>
                    <a:pt x="78" y="96"/>
                  </a:lnTo>
                  <a:lnTo>
                    <a:pt x="78" y="114"/>
                  </a:lnTo>
                  <a:lnTo>
                    <a:pt x="99" y="114"/>
                  </a:lnTo>
                  <a:lnTo>
                    <a:pt x="99" y="96"/>
                  </a:lnTo>
                  <a:lnTo>
                    <a:pt x="99" y="96"/>
                  </a:lnTo>
                  <a:lnTo>
                    <a:pt x="106" y="94"/>
                  </a:lnTo>
                  <a:lnTo>
                    <a:pt x="111" y="87"/>
                  </a:lnTo>
                  <a:lnTo>
                    <a:pt x="113" y="81"/>
                  </a:lnTo>
                  <a:lnTo>
                    <a:pt x="115" y="74"/>
                  </a:lnTo>
                  <a:lnTo>
                    <a:pt x="115" y="49"/>
                  </a:lnTo>
                  <a:lnTo>
                    <a:pt x="115" y="49"/>
                  </a:lnTo>
                  <a:lnTo>
                    <a:pt x="113" y="42"/>
                  </a:lnTo>
                  <a:lnTo>
                    <a:pt x="111" y="35"/>
                  </a:lnTo>
                  <a:lnTo>
                    <a:pt x="106" y="30"/>
                  </a:lnTo>
                  <a:lnTo>
                    <a:pt x="99" y="26"/>
                  </a:lnTo>
                  <a:lnTo>
                    <a:pt x="99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1"/>
                  </a:lnTo>
                  <a:lnTo>
                    <a:pt x="145" y="5"/>
                  </a:lnTo>
                  <a:lnTo>
                    <a:pt x="154" y="10"/>
                  </a:lnTo>
                  <a:lnTo>
                    <a:pt x="161" y="17"/>
                  </a:lnTo>
                  <a:lnTo>
                    <a:pt x="168" y="26"/>
                  </a:lnTo>
                  <a:lnTo>
                    <a:pt x="173" y="35"/>
                  </a:lnTo>
                  <a:lnTo>
                    <a:pt x="176" y="45"/>
                  </a:lnTo>
                  <a:lnTo>
                    <a:pt x="177" y="57"/>
                  </a:lnTo>
                  <a:lnTo>
                    <a:pt x="177" y="204"/>
                  </a:lnTo>
                  <a:lnTo>
                    <a:pt x="177" y="204"/>
                  </a:lnTo>
                  <a:lnTo>
                    <a:pt x="176" y="214"/>
                  </a:lnTo>
                  <a:lnTo>
                    <a:pt x="173" y="226"/>
                  </a:lnTo>
                  <a:lnTo>
                    <a:pt x="168" y="235"/>
                  </a:lnTo>
                  <a:lnTo>
                    <a:pt x="161" y="243"/>
                  </a:lnTo>
                  <a:lnTo>
                    <a:pt x="154" y="251"/>
                  </a:lnTo>
                  <a:lnTo>
                    <a:pt x="145" y="256"/>
                  </a:lnTo>
                  <a:lnTo>
                    <a:pt x="134" y="259"/>
                  </a:lnTo>
                  <a:lnTo>
                    <a:pt x="122" y="260"/>
                  </a:lnTo>
                  <a:lnTo>
                    <a:pt x="122" y="2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1"/>
          <p:cNvPicPr>
            <a:picLocks noChangeAspect="1"/>
          </p:cNvPicPr>
          <p:nvPr/>
        </p:nvPicPr>
        <p:blipFill>
          <a:blip r:embed="rId1"/>
          <a:srcRect l="2223" t="2376" r="2373" b="2510"/>
          <a:stretch>
            <a:fillRect/>
          </a:stretch>
        </p:blipFill>
        <p:spPr>
          <a:xfrm rot="5400000" flipV="1">
            <a:off x="2661285" y="-2672080"/>
            <a:ext cx="6868160" cy="12191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16" h="19174">
                <a:moveTo>
                  <a:pt x="0" y="0"/>
                </a:moveTo>
                <a:lnTo>
                  <a:pt x="0" y="19174"/>
                </a:lnTo>
                <a:lnTo>
                  <a:pt x="10816" y="19174"/>
                </a:lnTo>
                <a:lnTo>
                  <a:pt x="10816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7" name="组合 26"/>
          <p:cNvGrpSpPr/>
          <p:nvPr/>
        </p:nvGrpSpPr>
        <p:grpSpPr>
          <a:xfrm>
            <a:off x="-635" y="635"/>
            <a:ext cx="3045460" cy="6876415"/>
            <a:chOff x="0" y="1"/>
            <a:chExt cx="4796" cy="10829"/>
          </a:xfrm>
        </p:grpSpPr>
        <p:sp>
          <p:nvSpPr>
            <p:cNvPr id="2" name="矩形 1"/>
            <p:cNvSpPr/>
            <p:nvPr/>
          </p:nvSpPr>
          <p:spPr>
            <a:xfrm>
              <a:off x="0" y="1"/>
              <a:ext cx="4796" cy="10829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49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17" y="7315"/>
              <a:ext cx="3180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工作内容回顾</a:t>
              </a:r>
              <a:endParaRPr lang="zh-CN" altLang="en-US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045460" y="-23495"/>
            <a:ext cx="3045460" cy="6894830"/>
            <a:chOff x="4796" y="-37"/>
            <a:chExt cx="4796" cy="10858"/>
          </a:xfrm>
        </p:grpSpPr>
        <p:sp>
          <p:nvSpPr>
            <p:cNvPr id="13" name="矩形 12"/>
            <p:cNvSpPr/>
            <p:nvPr/>
          </p:nvSpPr>
          <p:spPr>
            <a:xfrm>
              <a:off x="4796" y="-37"/>
              <a:ext cx="4796" cy="10858"/>
            </a:xfrm>
            <a:prstGeom prst="rect">
              <a:avLst/>
            </a:prstGeom>
            <a:solidFill>
              <a:srgbClr val="13717B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036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/>
                  </a:solidFill>
                </a:rPr>
                <a:t>2</a:t>
              </a:r>
              <a:endParaRPr lang="en-US" altLang="zh-CN" sz="2000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604" y="7315"/>
              <a:ext cx="3180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zh-CN" sz="2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市场数据分析</a:t>
              </a:r>
              <a:endParaRPr lang="zh-CN" altLang="zh-CN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084570" y="-28575"/>
            <a:ext cx="3045460" cy="6894830"/>
            <a:chOff x="9608" y="-29"/>
            <a:chExt cx="4796" cy="10858"/>
          </a:xfrm>
        </p:grpSpPr>
        <p:sp>
          <p:nvSpPr>
            <p:cNvPr id="14" name="矩形 13"/>
            <p:cNvSpPr/>
            <p:nvPr/>
          </p:nvSpPr>
          <p:spPr>
            <a:xfrm>
              <a:off x="9608" y="-29"/>
              <a:ext cx="4796" cy="10858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848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3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175" y="7315"/>
              <a:ext cx="3662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需要解决的问题</a:t>
              </a:r>
              <a:endParaRPr lang="zh-CN" altLang="en-US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30665" y="-23495"/>
            <a:ext cx="3060700" cy="6894830"/>
            <a:chOff x="14380" y="-37"/>
            <a:chExt cx="4820" cy="10858"/>
          </a:xfrm>
        </p:grpSpPr>
        <p:sp>
          <p:nvSpPr>
            <p:cNvPr id="15" name="矩形 14"/>
            <p:cNvSpPr/>
            <p:nvPr/>
          </p:nvSpPr>
          <p:spPr>
            <a:xfrm>
              <a:off x="14380" y="-37"/>
              <a:ext cx="4820" cy="10858"/>
            </a:xfrm>
            <a:prstGeom prst="rect">
              <a:avLst/>
            </a:prstGeom>
            <a:solidFill>
              <a:srgbClr val="13717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644" y="3049"/>
              <a:ext cx="2315" cy="4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0">
                  <a:solidFill>
                    <a:schemeClr val="bg1">
                      <a:lumMod val="65000"/>
                    </a:schemeClr>
                  </a:solidFill>
                </a:rPr>
                <a:t>4</a:t>
              </a:r>
              <a:endParaRPr lang="en-US" altLang="zh-CN" sz="20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001" y="7315"/>
              <a:ext cx="3662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 sz="2400" b="1">
                  <a:solidFill>
                    <a:schemeClr val="bg1">
                      <a:lumMod val="6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本年度工作计划</a:t>
              </a:r>
              <a:endParaRPr lang="zh-CN" altLang="en-US" sz="2400" b="1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3044825" y="-42545"/>
            <a:ext cx="15875" cy="693420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084570" y="-47625"/>
            <a:ext cx="21590" cy="693547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130665" y="-42545"/>
            <a:ext cx="15875" cy="6934200"/>
          </a:xfrm>
          <a:prstGeom prst="line">
            <a:avLst/>
          </a:prstGeom>
          <a:ln>
            <a:solidFill>
              <a:srgbClr val="135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9050" y="-19050"/>
            <a:ext cx="12230100" cy="6896100"/>
          </a:xfrm>
          <a:prstGeom prst="rect">
            <a:avLst/>
          </a:prstGeom>
          <a:solidFill>
            <a:srgbClr val="1C7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652905" y="2143125"/>
            <a:ext cx="3407410" cy="3053715"/>
            <a:chOff x="4394" y="3702"/>
            <a:chExt cx="4317" cy="3869"/>
          </a:xfrm>
        </p:grpSpPr>
        <p:sp>
          <p:nvSpPr>
            <p:cNvPr id="2" name="任意多边形 1"/>
            <p:cNvSpPr/>
            <p:nvPr/>
          </p:nvSpPr>
          <p:spPr>
            <a:xfrm>
              <a:off x="4709" y="3702"/>
              <a:ext cx="2880" cy="2747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882" h="2748">
                  <a:moveTo>
                    <a:pt x="1" y="1307"/>
                  </a:moveTo>
                  <a:lnTo>
                    <a:pt x="0" y="1269"/>
                  </a:lnTo>
                  <a:cubicBezTo>
                    <a:pt x="-38" y="699"/>
                    <a:pt x="475" y="151"/>
                    <a:pt x="840" y="0"/>
                  </a:cubicBezTo>
                  <a:lnTo>
                    <a:pt x="840" y="236"/>
                  </a:lnTo>
                  <a:cubicBezTo>
                    <a:pt x="473" y="424"/>
                    <a:pt x="196" y="890"/>
                    <a:pt x="209" y="1274"/>
                  </a:cubicBezTo>
                  <a:lnTo>
                    <a:pt x="210" y="1307"/>
                  </a:lnTo>
                  <a:lnTo>
                    <a:pt x="210" y="1337"/>
                  </a:lnTo>
                  <a:cubicBezTo>
                    <a:pt x="189" y="1946"/>
                    <a:pt x="804" y="2557"/>
                    <a:pt x="1407" y="2538"/>
                  </a:cubicBezTo>
                  <a:lnTo>
                    <a:pt x="1440" y="2537"/>
                  </a:lnTo>
                  <a:lnTo>
                    <a:pt x="1469" y="2537"/>
                  </a:lnTo>
                  <a:cubicBezTo>
                    <a:pt x="2079" y="2558"/>
                    <a:pt x="2690" y="1943"/>
                    <a:pt x="2670" y="1340"/>
                  </a:cubicBezTo>
                  <a:lnTo>
                    <a:pt x="2670" y="1309"/>
                  </a:lnTo>
                  <a:lnTo>
                    <a:pt x="2879" y="1309"/>
                  </a:lnTo>
                  <a:lnTo>
                    <a:pt x="2880" y="1345"/>
                  </a:lnTo>
                  <a:cubicBezTo>
                    <a:pt x="2903" y="2136"/>
                    <a:pt x="2108" y="2765"/>
                    <a:pt x="1475" y="2747"/>
                  </a:cubicBezTo>
                  <a:lnTo>
                    <a:pt x="1440" y="2746"/>
                  </a:lnTo>
                  <a:lnTo>
                    <a:pt x="1402" y="2747"/>
                  </a:lnTo>
                  <a:cubicBezTo>
                    <a:pt x="611" y="2770"/>
                    <a:pt x="-18" y="1975"/>
                    <a:pt x="0" y="1342"/>
                  </a:cubicBezTo>
                  <a:lnTo>
                    <a:pt x="1" y="1307"/>
                  </a:lnTo>
                  <a:close/>
                </a:path>
              </a:pathLst>
            </a:custGeom>
            <a:solidFill>
              <a:srgbClr val="58DD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394" y="5007"/>
              <a:ext cx="3510" cy="1756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511" h="1757">
                  <a:moveTo>
                    <a:pt x="1" y="1"/>
                  </a:moveTo>
                  <a:lnTo>
                    <a:pt x="1" y="0"/>
                  </a:lnTo>
                  <a:lnTo>
                    <a:pt x="257" y="0"/>
                  </a:lnTo>
                  <a:lnTo>
                    <a:pt x="257" y="1"/>
                  </a:lnTo>
                  <a:lnTo>
                    <a:pt x="256" y="37"/>
                  </a:lnTo>
                  <a:lnTo>
                    <a:pt x="256" y="73"/>
                  </a:lnTo>
                  <a:cubicBezTo>
                    <a:pt x="232" y="804"/>
                    <a:pt x="1037" y="1524"/>
                    <a:pt x="1680" y="1502"/>
                  </a:cubicBezTo>
                  <a:lnTo>
                    <a:pt x="1715" y="1501"/>
                  </a:lnTo>
                  <a:lnTo>
                    <a:pt x="1755" y="1500"/>
                  </a:lnTo>
                  <a:lnTo>
                    <a:pt x="1791" y="1501"/>
                  </a:lnTo>
                  <a:lnTo>
                    <a:pt x="1826" y="1501"/>
                  </a:lnTo>
                  <a:cubicBezTo>
                    <a:pt x="2557" y="1524"/>
                    <a:pt x="3277" y="719"/>
                    <a:pt x="3255" y="76"/>
                  </a:cubicBezTo>
                  <a:lnTo>
                    <a:pt x="3255" y="41"/>
                  </a:lnTo>
                  <a:lnTo>
                    <a:pt x="3254" y="1"/>
                  </a:lnTo>
                  <a:lnTo>
                    <a:pt x="3254" y="0"/>
                  </a:lnTo>
                  <a:lnTo>
                    <a:pt x="3509" y="0"/>
                  </a:lnTo>
                  <a:lnTo>
                    <a:pt x="3509" y="1"/>
                  </a:lnTo>
                  <a:lnTo>
                    <a:pt x="3509" y="48"/>
                  </a:lnTo>
                  <a:lnTo>
                    <a:pt x="3510" y="94"/>
                  </a:lnTo>
                  <a:cubicBezTo>
                    <a:pt x="3531" y="1035"/>
                    <a:pt x="2508" y="1777"/>
                    <a:pt x="1834" y="1756"/>
                  </a:cubicBezTo>
                  <a:lnTo>
                    <a:pt x="1797" y="1756"/>
                  </a:lnTo>
                  <a:lnTo>
                    <a:pt x="1755" y="1755"/>
                  </a:lnTo>
                  <a:lnTo>
                    <a:pt x="1708" y="1756"/>
                  </a:lnTo>
                  <a:lnTo>
                    <a:pt x="1662" y="1756"/>
                  </a:lnTo>
                  <a:cubicBezTo>
                    <a:pt x="721" y="1778"/>
                    <a:pt x="-21" y="754"/>
                    <a:pt x="0" y="80"/>
                  </a:cubicBezTo>
                  <a:lnTo>
                    <a:pt x="0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DB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4468" y="5025"/>
              <a:ext cx="3811" cy="211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811" h="2114">
                  <a:moveTo>
                    <a:pt x="3809" y="0"/>
                  </a:moveTo>
                  <a:lnTo>
                    <a:pt x="3810" y="41"/>
                  </a:lnTo>
                  <a:lnTo>
                    <a:pt x="3811" y="96"/>
                  </a:lnTo>
                  <a:cubicBezTo>
                    <a:pt x="3837" y="1238"/>
                    <a:pt x="2595" y="2138"/>
                    <a:pt x="1777" y="2112"/>
                  </a:cubicBezTo>
                  <a:lnTo>
                    <a:pt x="1732" y="2112"/>
                  </a:lnTo>
                  <a:lnTo>
                    <a:pt x="1681" y="2111"/>
                  </a:lnTo>
                  <a:lnTo>
                    <a:pt x="1624" y="2112"/>
                  </a:lnTo>
                  <a:lnTo>
                    <a:pt x="1569" y="2113"/>
                  </a:lnTo>
                  <a:cubicBezTo>
                    <a:pt x="932" y="2147"/>
                    <a:pt x="268" y="1647"/>
                    <a:pt x="0" y="1272"/>
                  </a:cubicBezTo>
                  <a:lnTo>
                    <a:pt x="409" y="1272"/>
                  </a:lnTo>
                  <a:cubicBezTo>
                    <a:pt x="663" y="1560"/>
                    <a:pt x="1249" y="1833"/>
                    <a:pt x="1590" y="1804"/>
                  </a:cubicBezTo>
                  <a:lnTo>
                    <a:pt x="1632" y="1803"/>
                  </a:lnTo>
                  <a:lnTo>
                    <a:pt x="1681" y="1802"/>
                  </a:lnTo>
                  <a:lnTo>
                    <a:pt x="1724" y="1803"/>
                  </a:lnTo>
                  <a:lnTo>
                    <a:pt x="1767" y="1804"/>
                  </a:lnTo>
                  <a:cubicBezTo>
                    <a:pt x="2655" y="1830"/>
                    <a:pt x="3528" y="855"/>
                    <a:pt x="3502" y="75"/>
                  </a:cubicBezTo>
                  <a:lnTo>
                    <a:pt x="3501" y="33"/>
                  </a:lnTo>
                  <a:lnTo>
                    <a:pt x="3500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116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149" y="4993"/>
              <a:ext cx="2563" cy="2579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563" h="2579">
                  <a:moveTo>
                    <a:pt x="0" y="2206"/>
                  </a:moveTo>
                  <a:lnTo>
                    <a:pt x="51" y="2206"/>
                  </a:lnTo>
                  <a:lnTo>
                    <a:pt x="103" y="2207"/>
                  </a:lnTo>
                  <a:cubicBezTo>
                    <a:pt x="1171" y="2239"/>
                    <a:pt x="2223" y="1064"/>
                    <a:pt x="2190" y="125"/>
                  </a:cubicBezTo>
                  <a:lnTo>
                    <a:pt x="2190" y="74"/>
                  </a:lnTo>
                  <a:lnTo>
                    <a:pt x="2189" y="16"/>
                  </a:lnTo>
                  <a:lnTo>
                    <a:pt x="2189" y="0"/>
                  </a:lnTo>
                  <a:lnTo>
                    <a:pt x="2561" y="0"/>
                  </a:lnTo>
                  <a:lnTo>
                    <a:pt x="2561" y="16"/>
                  </a:lnTo>
                  <a:lnTo>
                    <a:pt x="2562" y="84"/>
                  </a:lnTo>
                  <a:lnTo>
                    <a:pt x="2563" y="151"/>
                  </a:lnTo>
                  <a:cubicBezTo>
                    <a:pt x="2594" y="1526"/>
                    <a:pt x="1099" y="2610"/>
                    <a:pt x="114" y="2579"/>
                  </a:cubicBezTo>
                  <a:lnTo>
                    <a:pt x="60" y="2578"/>
                  </a:lnTo>
                  <a:lnTo>
                    <a:pt x="0" y="2577"/>
                  </a:lnTo>
                  <a:lnTo>
                    <a:pt x="0" y="2206"/>
                  </a:lnTo>
                  <a:close/>
                </a:path>
              </a:pathLst>
            </a:custGeom>
            <a:solidFill>
              <a:srgbClr val="0B4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995" y="3854"/>
              <a:ext cx="2310" cy="231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311" h="2311">
                  <a:moveTo>
                    <a:pt x="0" y="1155"/>
                  </a:moveTo>
                  <a:lnTo>
                    <a:pt x="0" y="1124"/>
                  </a:lnTo>
                  <a:cubicBezTo>
                    <a:pt x="-19" y="491"/>
                    <a:pt x="619" y="-15"/>
                    <a:pt x="1127" y="0"/>
                  </a:cubicBezTo>
                  <a:lnTo>
                    <a:pt x="1155" y="0"/>
                  </a:lnTo>
                  <a:lnTo>
                    <a:pt x="1186" y="0"/>
                  </a:lnTo>
                  <a:cubicBezTo>
                    <a:pt x="1256" y="-5"/>
                    <a:pt x="1420" y="24"/>
                    <a:pt x="1395" y="21"/>
                  </a:cubicBezTo>
                  <a:lnTo>
                    <a:pt x="1395" y="195"/>
                  </a:lnTo>
                  <a:cubicBezTo>
                    <a:pt x="1357" y="181"/>
                    <a:pt x="1208" y="164"/>
                    <a:pt x="1181" y="168"/>
                  </a:cubicBezTo>
                  <a:lnTo>
                    <a:pt x="1155" y="169"/>
                  </a:lnTo>
                  <a:lnTo>
                    <a:pt x="1131" y="169"/>
                  </a:lnTo>
                  <a:cubicBezTo>
                    <a:pt x="643" y="152"/>
                    <a:pt x="152" y="644"/>
                    <a:pt x="168" y="1129"/>
                  </a:cubicBezTo>
                  <a:lnTo>
                    <a:pt x="169" y="1155"/>
                  </a:lnTo>
                  <a:lnTo>
                    <a:pt x="169" y="1179"/>
                  </a:lnTo>
                  <a:cubicBezTo>
                    <a:pt x="152" y="1668"/>
                    <a:pt x="644" y="2158"/>
                    <a:pt x="1129" y="2143"/>
                  </a:cubicBezTo>
                  <a:lnTo>
                    <a:pt x="1155" y="2142"/>
                  </a:lnTo>
                  <a:lnTo>
                    <a:pt x="1179" y="2142"/>
                  </a:lnTo>
                  <a:cubicBezTo>
                    <a:pt x="1668" y="2158"/>
                    <a:pt x="2158" y="1666"/>
                    <a:pt x="2143" y="1181"/>
                  </a:cubicBezTo>
                  <a:lnTo>
                    <a:pt x="2142" y="1156"/>
                  </a:lnTo>
                  <a:lnTo>
                    <a:pt x="2310" y="1156"/>
                  </a:lnTo>
                  <a:lnTo>
                    <a:pt x="2310" y="1186"/>
                  </a:lnTo>
                  <a:cubicBezTo>
                    <a:pt x="2329" y="1820"/>
                    <a:pt x="1691" y="2325"/>
                    <a:pt x="1183" y="2310"/>
                  </a:cubicBezTo>
                  <a:lnTo>
                    <a:pt x="1155" y="2310"/>
                  </a:lnTo>
                  <a:lnTo>
                    <a:pt x="1124" y="2310"/>
                  </a:lnTo>
                  <a:cubicBezTo>
                    <a:pt x="491" y="2329"/>
                    <a:pt x="-15" y="1691"/>
                    <a:pt x="0" y="1183"/>
                  </a:cubicBezTo>
                  <a:lnTo>
                    <a:pt x="0" y="1155"/>
                  </a:lnTo>
                  <a:close/>
                </a:path>
              </a:pathLst>
            </a:custGeom>
            <a:solidFill>
              <a:srgbClr val="A0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5251" y="4404"/>
              <a:ext cx="1795" cy="150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796" h="1502">
                  <a:moveTo>
                    <a:pt x="0" y="604"/>
                  </a:moveTo>
                  <a:lnTo>
                    <a:pt x="0" y="580"/>
                  </a:lnTo>
                  <a:lnTo>
                    <a:pt x="0" y="557"/>
                  </a:lnTo>
                  <a:cubicBezTo>
                    <a:pt x="-13" y="345"/>
                    <a:pt x="135" y="101"/>
                    <a:pt x="239" y="0"/>
                  </a:cubicBezTo>
                  <a:lnTo>
                    <a:pt x="431" y="0"/>
                  </a:lnTo>
                  <a:cubicBezTo>
                    <a:pt x="259" y="123"/>
                    <a:pt x="120" y="389"/>
                    <a:pt x="131" y="566"/>
                  </a:cubicBezTo>
                  <a:lnTo>
                    <a:pt x="131" y="584"/>
                  </a:lnTo>
                  <a:lnTo>
                    <a:pt x="132" y="604"/>
                  </a:lnTo>
                  <a:lnTo>
                    <a:pt x="132" y="623"/>
                  </a:lnTo>
                  <a:lnTo>
                    <a:pt x="131" y="641"/>
                  </a:lnTo>
                  <a:cubicBezTo>
                    <a:pt x="119" y="1015"/>
                    <a:pt x="530" y="1383"/>
                    <a:pt x="859" y="1372"/>
                  </a:cubicBezTo>
                  <a:lnTo>
                    <a:pt x="877" y="1372"/>
                  </a:lnTo>
                  <a:lnTo>
                    <a:pt x="897" y="1371"/>
                  </a:lnTo>
                  <a:lnTo>
                    <a:pt x="916" y="1371"/>
                  </a:lnTo>
                  <a:lnTo>
                    <a:pt x="934" y="1371"/>
                  </a:lnTo>
                  <a:cubicBezTo>
                    <a:pt x="1308" y="1383"/>
                    <a:pt x="1676" y="971"/>
                    <a:pt x="1665" y="642"/>
                  </a:cubicBezTo>
                  <a:lnTo>
                    <a:pt x="1665" y="624"/>
                  </a:lnTo>
                  <a:lnTo>
                    <a:pt x="1664" y="605"/>
                  </a:lnTo>
                  <a:lnTo>
                    <a:pt x="1795" y="605"/>
                  </a:lnTo>
                  <a:lnTo>
                    <a:pt x="1795" y="628"/>
                  </a:lnTo>
                  <a:lnTo>
                    <a:pt x="1795" y="652"/>
                  </a:lnTo>
                  <a:cubicBezTo>
                    <a:pt x="1806" y="1133"/>
                    <a:pt x="1283" y="1512"/>
                    <a:pt x="938" y="1501"/>
                  </a:cubicBezTo>
                  <a:lnTo>
                    <a:pt x="919" y="1501"/>
                  </a:lnTo>
                  <a:lnTo>
                    <a:pt x="873" y="1501"/>
                  </a:lnTo>
                  <a:lnTo>
                    <a:pt x="850" y="1502"/>
                  </a:lnTo>
                  <a:cubicBezTo>
                    <a:pt x="369" y="1513"/>
                    <a:pt x="-11" y="989"/>
                    <a:pt x="0" y="645"/>
                  </a:cubicBezTo>
                  <a:lnTo>
                    <a:pt x="0" y="626"/>
                  </a:lnTo>
                  <a:lnTo>
                    <a:pt x="0" y="604"/>
                  </a:lnTo>
                  <a:close/>
                </a:path>
              </a:pathLst>
            </a:custGeom>
            <a:solidFill>
              <a:srgbClr val="CAF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646170" y="3087370"/>
            <a:ext cx="4950460" cy="174625"/>
            <a:chOff x="7065" y="4853"/>
            <a:chExt cx="7796" cy="27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065" y="4986"/>
              <a:ext cx="7545" cy="1"/>
            </a:xfrm>
            <a:prstGeom prst="line">
              <a:avLst/>
            </a:prstGeom>
            <a:ln w="127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4586" y="4853"/>
              <a:ext cx="275" cy="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390900" y="2172335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80%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64790" y="2540635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67%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87625" y="1804035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69%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13180" y="2794000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50%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27480" y="3837305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38%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86330" y="4874895"/>
            <a:ext cx="90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25%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43600" y="2663190"/>
            <a:ext cx="1610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zh-CN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请输入标题</a:t>
            </a:r>
            <a:endParaRPr lang="zh-CN" altLang="zh-CN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21"/>
          <p:cNvSpPr txBox="1"/>
          <p:nvPr/>
        </p:nvSpPr>
        <p:spPr>
          <a:xfrm>
            <a:off x="6206490" y="4044950"/>
            <a:ext cx="508508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文本框 21"/>
          <p:cNvSpPr txBox="1"/>
          <p:nvPr/>
        </p:nvSpPr>
        <p:spPr>
          <a:xfrm>
            <a:off x="6206490" y="5086350"/>
            <a:ext cx="508508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请替换文字内容，添加相关标题，修改文字内容，也可以直接复制你的内容到此。</a:t>
            </a:r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1" grpId="0"/>
      <p:bldP spid="32" grpId="0"/>
      <p:bldP spid="33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9050" y="-19050"/>
            <a:ext cx="12230100" cy="6896100"/>
          </a:xfrm>
          <a:prstGeom prst="rect">
            <a:avLst/>
          </a:prstGeom>
          <a:solidFill>
            <a:srgbClr val="1C7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9720580" y="2395220"/>
            <a:ext cx="15265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一月 请输入内容</a:t>
            </a:r>
            <a:endParaRPr lang="zh-CN" altLang="en-US" sz="1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720580" y="2893060"/>
            <a:ext cx="15265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二月 请输入内容</a:t>
            </a:r>
            <a:endParaRPr lang="zh-CN" altLang="en-US" sz="1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720580" y="3390900"/>
            <a:ext cx="15265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三月 请输入</a:t>
            </a:r>
            <a:r>
              <a:rPr lang="zh-CN" alt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内容</a:t>
            </a:r>
            <a:endParaRPr lang="zh-CN" altLang="en-US" sz="1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720580" y="3888740"/>
            <a:ext cx="15265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四月 请输入</a:t>
            </a:r>
            <a:r>
              <a:rPr lang="zh-CN" alt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内容</a:t>
            </a:r>
            <a:endParaRPr lang="zh-CN" altLang="en-US" sz="1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111885" y="1320800"/>
            <a:ext cx="7858125" cy="4638675"/>
            <a:chOff x="5111" y="2050"/>
            <a:chExt cx="12375" cy="7305"/>
          </a:xfrm>
        </p:grpSpPr>
        <p:grpSp>
          <p:nvGrpSpPr>
            <p:cNvPr id="54" name="组合 53"/>
            <p:cNvGrpSpPr/>
            <p:nvPr/>
          </p:nvGrpSpPr>
          <p:grpSpPr>
            <a:xfrm>
              <a:off x="5111" y="2050"/>
              <a:ext cx="12375" cy="7305"/>
              <a:chOff x="4294" y="2050"/>
              <a:chExt cx="12375" cy="7305"/>
            </a:xfrm>
          </p:grpSpPr>
          <p:cxnSp>
            <p:nvCxnSpPr>
              <p:cNvPr id="3" name="直接箭头连接符 2"/>
              <p:cNvCxnSpPr/>
              <p:nvPr/>
            </p:nvCxnSpPr>
            <p:spPr>
              <a:xfrm flipV="1">
                <a:off x="4315" y="2050"/>
                <a:ext cx="40" cy="660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flipV="1">
                <a:off x="4294" y="8635"/>
                <a:ext cx="12375" cy="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圆柱形 15"/>
              <p:cNvSpPr/>
              <p:nvPr/>
            </p:nvSpPr>
            <p:spPr>
              <a:xfrm>
                <a:off x="5489" y="5572"/>
                <a:ext cx="499" cy="3108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圆柱形 16"/>
              <p:cNvSpPr/>
              <p:nvPr/>
            </p:nvSpPr>
            <p:spPr>
              <a:xfrm>
                <a:off x="5489" y="3724"/>
                <a:ext cx="499" cy="1616"/>
              </a:xfrm>
              <a:prstGeom prst="can">
                <a:avLst/>
              </a:prstGeom>
              <a:noFill/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圆柱形 17"/>
              <p:cNvSpPr/>
              <p:nvPr/>
            </p:nvSpPr>
            <p:spPr>
              <a:xfrm>
                <a:off x="6913" y="6567"/>
                <a:ext cx="499" cy="2113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圆柱形 18"/>
              <p:cNvSpPr/>
              <p:nvPr/>
            </p:nvSpPr>
            <p:spPr>
              <a:xfrm>
                <a:off x="6883" y="3724"/>
                <a:ext cx="499" cy="2570"/>
              </a:xfrm>
              <a:prstGeom prst="can">
                <a:avLst/>
              </a:prstGeom>
              <a:noFill/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圆柱形 19"/>
              <p:cNvSpPr/>
              <p:nvPr/>
            </p:nvSpPr>
            <p:spPr>
              <a:xfrm>
                <a:off x="8456" y="4731"/>
                <a:ext cx="499" cy="3904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圆柱形 20"/>
              <p:cNvSpPr/>
              <p:nvPr/>
            </p:nvSpPr>
            <p:spPr>
              <a:xfrm>
                <a:off x="8456" y="3679"/>
                <a:ext cx="499" cy="821"/>
              </a:xfrm>
              <a:prstGeom prst="can">
                <a:avLst/>
              </a:prstGeom>
              <a:noFill/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圆柱形 21"/>
              <p:cNvSpPr/>
              <p:nvPr/>
            </p:nvSpPr>
            <p:spPr>
              <a:xfrm>
                <a:off x="10029" y="6123"/>
                <a:ext cx="499" cy="2532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圆柱形 22"/>
              <p:cNvSpPr/>
              <p:nvPr/>
            </p:nvSpPr>
            <p:spPr>
              <a:xfrm>
                <a:off x="10029" y="3699"/>
                <a:ext cx="499" cy="2271"/>
              </a:xfrm>
              <a:prstGeom prst="can">
                <a:avLst/>
              </a:prstGeom>
              <a:noFill/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圆柱形 24"/>
              <p:cNvSpPr/>
              <p:nvPr/>
            </p:nvSpPr>
            <p:spPr>
              <a:xfrm>
                <a:off x="11940" y="7845"/>
                <a:ext cx="499" cy="78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圆柱形 37"/>
              <p:cNvSpPr/>
              <p:nvPr/>
            </p:nvSpPr>
            <p:spPr>
              <a:xfrm>
                <a:off x="11940" y="3699"/>
                <a:ext cx="499" cy="3963"/>
              </a:xfrm>
              <a:prstGeom prst="can">
                <a:avLst/>
              </a:prstGeom>
              <a:noFill/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圆柱形 38"/>
              <p:cNvSpPr/>
              <p:nvPr/>
            </p:nvSpPr>
            <p:spPr>
              <a:xfrm>
                <a:off x="13851" y="4470"/>
                <a:ext cx="499" cy="4180"/>
              </a:xfrm>
              <a:prstGeom prst="can">
                <a:avLst/>
              </a:prstGeom>
              <a:solidFill>
                <a:schemeClr val="bg1"/>
              </a:solidFill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圆柱形 40"/>
              <p:cNvSpPr/>
              <p:nvPr/>
            </p:nvSpPr>
            <p:spPr>
              <a:xfrm>
                <a:off x="13851" y="3724"/>
                <a:ext cx="499" cy="523"/>
              </a:xfrm>
              <a:prstGeom prst="can">
                <a:avLst/>
              </a:prstGeom>
              <a:noFill/>
              <a:ln>
                <a:solidFill>
                  <a:srgbClr val="BDED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687" y="8872"/>
                <a:ext cx="852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二月</a:t>
                </a:r>
                <a:endParaRPr lang="zh-CN" alt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8279" y="8872"/>
                <a:ext cx="852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三月</a:t>
                </a:r>
                <a:endParaRPr lang="zh-CN" alt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9852" y="8872"/>
                <a:ext cx="852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四月</a:t>
                </a:r>
                <a:endParaRPr lang="zh-CN" alt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1764" y="8872"/>
                <a:ext cx="852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五月</a:t>
                </a:r>
                <a:endParaRPr lang="zh-CN" alt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3674" y="8872"/>
                <a:ext cx="852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六月</a:t>
                </a:r>
                <a:endParaRPr lang="zh-CN" alt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5352" y="2885"/>
                <a:ext cx="71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76%</a:t>
                </a:r>
                <a:endParaRPr lang="en-US" altLang="zh-CN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746" y="2885"/>
                <a:ext cx="71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43%</a:t>
                </a:r>
                <a:endParaRPr lang="en-US" altLang="zh-CN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357" y="2885"/>
                <a:ext cx="71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84%</a:t>
                </a:r>
                <a:endParaRPr lang="en-US" altLang="zh-CN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9911" y="2885"/>
                <a:ext cx="71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49%</a:t>
                </a:r>
                <a:endParaRPr lang="en-US" altLang="zh-CN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1823" y="2885"/>
                <a:ext cx="71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23%</a:t>
                </a:r>
                <a:endParaRPr lang="en-US" altLang="zh-CN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3676" y="2885"/>
                <a:ext cx="71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94%</a:t>
                </a:r>
                <a:endParaRPr lang="en-US" altLang="zh-CN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6100" y="8872"/>
              <a:ext cx="852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一月</a:t>
              </a:r>
              <a:endParaRPr lang="zh-CN" alt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720580" y="4386580"/>
            <a:ext cx="15265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五月 请输入</a:t>
            </a:r>
            <a:r>
              <a:rPr lang="zh-CN" alt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内容</a:t>
            </a:r>
            <a:endParaRPr lang="zh-CN" altLang="en-US" sz="1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720580" y="4884420"/>
            <a:ext cx="15265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六月 请输入</a:t>
            </a:r>
            <a:r>
              <a:rPr lang="zh-CN" alt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内容</a:t>
            </a:r>
            <a:endParaRPr lang="zh-CN" altLang="en-US" sz="1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2" grpId="0"/>
      <p:bldP spid="55" grpId="0"/>
      <p:bldP spid="56" grpId="0"/>
      <p:bldP spid="57" grpId="0"/>
      <p:bldP spid="60" grpId="0"/>
      <p:bldP spid="61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1631</Words>
  <Application>WPS 演示</Application>
  <PresentationFormat>宽屏</PresentationFormat>
  <Paragraphs>292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yoryi</cp:lastModifiedBy>
  <cp:revision>60</cp:revision>
  <dcterms:created xsi:type="dcterms:W3CDTF">2020-09-27T10:15:00Z</dcterms:created>
  <dcterms:modified xsi:type="dcterms:W3CDTF">2020-10-12T01:39:50Z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  <property fmtid="{D5CDD505-2E9C-101B-9397-08002B2CF9AE}" pid="3" name="KSOTemplateUUID">
    <vt:lpwstr>v1.0_mb_V0lD6BjLdbmmgCYk1DIJlw==</vt:lpwstr>
  </property>
</Properties>
</file>